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67"/>
  </p:notesMasterIdLst>
  <p:handoutMasterIdLst>
    <p:handoutMasterId r:id="rId68"/>
  </p:handoutMasterIdLst>
  <p:sldIdLst>
    <p:sldId id="664" r:id="rId5"/>
    <p:sldId id="666" r:id="rId6"/>
    <p:sldId id="667" r:id="rId7"/>
    <p:sldId id="673" r:id="rId8"/>
    <p:sldId id="678" r:id="rId9"/>
    <p:sldId id="679" r:id="rId10"/>
    <p:sldId id="680" r:id="rId11"/>
    <p:sldId id="681" r:id="rId12"/>
    <p:sldId id="672" r:id="rId13"/>
    <p:sldId id="675" r:id="rId14"/>
    <p:sldId id="676" r:id="rId15"/>
    <p:sldId id="683" r:id="rId16"/>
    <p:sldId id="684" r:id="rId17"/>
    <p:sldId id="685" r:id="rId18"/>
    <p:sldId id="559" r:id="rId19"/>
    <p:sldId id="688" r:id="rId20"/>
    <p:sldId id="689" r:id="rId21"/>
    <p:sldId id="690" r:id="rId22"/>
    <p:sldId id="687" r:id="rId23"/>
    <p:sldId id="725" r:id="rId24"/>
    <p:sldId id="698" r:id="rId25"/>
    <p:sldId id="700" r:id="rId26"/>
    <p:sldId id="701" r:id="rId27"/>
    <p:sldId id="702" r:id="rId28"/>
    <p:sldId id="703" r:id="rId29"/>
    <p:sldId id="724" r:id="rId30"/>
    <p:sldId id="260" r:id="rId31"/>
    <p:sldId id="706" r:id="rId32"/>
    <p:sldId id="705" r:id="rId33"/>
    <p:sldId id="707" r:id="rId34"/>
    <p:sldId id="704" r:id="rId35"/>
    <p:sldId id="709" r:id="rId36"/>
    <p:sldId id="708" r:id="rId37"/>
    <p:sldId id="711" r:id="rId38"/>
    <p:sldId id="714" r:id="rId39"/>
    <p:sldId id="562" r:id="rId40"/>
    <p:sldId id="580" r:id="rId41"/>
    <p:sldId id="713" r:id="rId42"/>
    <p:sldId id="717" r:id="rId43"/>
    <p:sldId id="720" r:id="rId44"/>
    <p:sldId id="691" r:id="rId45"/>
    <p:sldId id="718" r:id="rId46"/>
    <p:sldId id="682" r:id="rId47"/>
    <p:sldId id="721" r:id="rId48"/>
    <p:sldId id="723" r:id="rId49"/>
    <p:sldId id="694" r:id="rId50"/>
    <p:sldId id="719" r:id="rId51"/>
    <p:sldId id="722" r:id="rId52"/>
    <p:sldId id="460" r:id="rId53"/>
    <p:sldId id="715" r:id="rId54"/>
    <p:sldId id="465" r:id="rId55"/>
    <p:sldId id="466" r:id="rId56"/>
    <p:sldId id="468" r:id="rId57"/>
    <p:sldId id="716" r:id="rId58"/>
    <p:sldId id="256" r:id="rId59"/>
    <p:sldId id="726" r:id="rId60"/>
    <p:sldId id="727" r:id="rId61"/>
    <p:sldId id="731" r:id="rId62"/>
    <p:sldId id="732" r:id="rId63"/>
    <p:sldId id="728" r:id="rId64"/>
    <p:sldId id="729" r:id="rId65"/>
    <p:sldId id="730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 Badham" initials="JB" lastIdx="1" clrIdx="0">
    <p:extLst>
      <p:ext uri="{19B8F6BF-5375-455C-9EA6-DF929625EA0E}">
        <p15:presenceInfo xmlns:p15="http://schemas.microsoft.com/office/powerpoint/2012/main" userId="Jen Badh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135A"/>
    <a:srgbClr val="00AEEF"/>
    <a:srgbClr val="109DEC"/>
    <a:srgbClr val="0A91C3"/>
    <a:srgbClr val="68246D"/>
    <a:srgbClr val="AF0822"/>
    <a:srgbClr val="002A41"/>
    <a:srgbClr val="FFCE2D"/>
    <a:srgbClr val="9F9B4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4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DHAM, JENNIFER M." userId="S::gtrg45@durham.ac.uk::d3e5acb5-b2db-4b06-ac84-616e0149b02f" providerId="AD" clId="Web-{6DCB1EDA-203D-5116-A3BA-B43DD74665CE}"/>
    <pc:docChg chg="modSld">
      <pc:chgData name="BADHAM, JENNIFER M." userId="S::gtrg45@durham.ac.uk::d3e5acb5-b2db-4b06-ac84-616e0149b02f" providerId="AD" clId="Web-{6DCB1EDA-203D-5116-A3BA-B43DD74665CE}" dt="2022-11-26T17:18:16.768" v="9" actId="14100"/>
      <pc:docMkLst>
        <pc:docMk/>
      </pc:docMkLst>
      <pc:sldChg chg="addSp delSp modSp">
        <pc:chgData name="BADHAM, JENNIFER M." userId="S::gtrg45@durham.ac.uk::d3e5acb5-b2db-4b06-ac84-616e0149b02f" providerId="AD" clId="Web-{6DCB1EDA-203D-5116-A3BA-B43DD74665CE}" dt="2022-11-26T17:18:16.768" v="9" actId="14100"/>
        <pc:sldMkLst>
          <pc:docMk/>
          <pc:sldMk cId="2474612585" sldId="256"/>
        </pc:sldMkLst>
        <pc:picChg chg="add del mod">
          <ac:chgData name="BADHAM, JENNIFER M." userId="S::gtrg45@durham.ac.uk::d3e5acb5-b2db-4b06-ac84-616e0149b02f" providerId="AD" clId="Web-{6DCB1EDA-203D-5116-A3BA-B43DD74665CE}" dt="2022-11-26T17:15:41.872" v="1"/>
          <ac:picMkLst>
            <pc:docMk/>
            <pc:sldMk cId="2474612585" sldId="256"/>
            <ac:picMk id="2" creationId="{9693A5CA-7C4F-76CF-31E9-08469C53E7FE}"/>
          </ac:picMkLst>
        </pc:picChg>
        <pc:picChg chg="add mod">
          <ac:chgData name="BADHAM, JENNIFER M." userId="S::gtrg45@durham.ac.uk::d3e5acb5-b2db-4b06-ac84-616e0149b02f" providerId="AD" clId="Web-{6DCB1EDA-203D-5116-A3BA-B43DD74665CE}" dt="2022-11-26T17:18:16.768" v="9" actId="14100"/>
          <ac:picMkLst>
            <pc:docMk/>
            <pc:sldMk cId="2474612585" sldId="256"/>
            <ac:picMk id="4" creationId="{29ED440E-8BA8-F35B-37F9-F4D973E788AA}"/>
          </ac:picMkLst>
        </pc:picChg>
        <pc:picChg chg="add del mod">
          <ac:chgData name="BADHAM, JENNIFER M." userId="S::gtrg45@durham.ac.uk::d3e5acb5-b2db-4b06-ac84-616e0149b02f" providerId="AD" clId="Web-{6DCB1EDA-203D-5116-A3BA-B43DD74665CE}" dt="2022-11-26T17:18:03.721" v="5"/>
          <ac:picMkLst>
            <pc:docMk/>
            <pc:sldMk cId="2474612585" sldId="256"/>
            <ac:picMk id="5" creationId="{19F368A3-B781-2D82-A9C3-25D0BDE7C638}"/>
          </ac:picMkLst>
        </pc:picChg>
      </pc:sldChg>
    </pc:docChg>
  </pc:docChgLst>
  <pc:docChgLst>
    <pc:chgData name="BADHAM, JENNIFER M." userId="d3e5acb5-b2db-4b06-ac84-616e0149b02f" providerId="ADAL" clId="{25A8F335-5FC2-4614-8B09-3DE55AB73981}"/>
    <pc:docChg chg="undo custSel addSld delSld modSld">
      <pc:chgData name="BADHAM, JENNIFER M." userId="d3e5acb5-b2db-4b06-ac84-616e0149b02f" providerId="ADAL" clId="{25A8F335-5FC2-4614-8B09-3DE55AB73981}" dt="2022-11-21T23:27:54.598" v="6883" actId="20577"/>
      <pc:docMkLst>
        <pc:docMk/>
      </pc:docMkLst>
      <pc:sldChg chg="delSp modSp add mod setBg modClrScheme delDesignElem chgLayout">
        <pc:chgData name="BADHAM, JENNIFER M." userId="d3e5acb5-b2db-4b06-ac84-616e0149b02f" providerId="ADAL" clId="{25A8F335-5FC2-4614-8B09-3DE55AB73981}" dt="2022-11-18T12:29:48.339" v="175" actId="478"/>
        <pc:sldMkLst>
          <pc:docMk/>
          <pc:sldMk cId="2474612585" sldId="256"/>
        </pc:sldMkLst>
        <pc:spChg chg="del mod ord">
          <ac:chgData name="BADHAM, JENNIFER M." userId="d3e5acb5-b2db-4b06-ac84-616e0149b02f" providerId="ADAL" clId="{25A8F335-5FC2-4614-8B09-3DE55AB73981}" dt="2022-11-18T12:29:42.503" v="174" actId="478"/>
          <ac:spMkLst>
            <pc:docMk/>
            <pc:sldMk cId="2474612585" sldId="256"/>
            <ac:spMk id="2" creationId="{551AA507-8E81-3349-82F8-8AAB5BB8699E}"/>
          </ac:spMkLst>
        </pc:spChg>
        <pc:spChg chg="mod ord">
          <ac:chgData name="BADHAM, JENNIFER M." userId="d3e5acb5-b2db-4b06-ac84-616e0149b02f" providerId="ADAL" clId="{25A8F335-5FC2-4614-8B09-3DE55AB73981}" dt="2022-11-18T12:29:38.442" v="173" actId="20577"/>
          <ac:spMkLst>
            <pc:docMk/>
            <pc:sldMk cId="2474612585" sldId="256"/>
            <ac:spMk id="3" creationId="{3FB443F8-6E71-C148-BA25-F9D8A64EABBC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474612585" sldId="256"/>
            <ac:spMk id="16" creationId="{D47766EE-4192-4B2D-A5A0-F60F9A5F743F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474612585" sldId="256"/>
            <ac:spMk id="18" creationId="{D6705569-F545-4F47-A260-A9202826EA20}"/>
          </ac:spMkLst>
        </pc:spChg>
        <pc:picChg chg="del">
          <ac:chgData name="BADHAM, JENNIFER M." userId="d3e5acb5-b2db-4b06-ac84-616e0149b02f" providerId="ADAL" clId="{25A8F335-5FC2-4614-8B09-3DE55AB73981}" dt="2022-11-18T12:29:48.339" v="175" actId="478"/>
          <ac:picMkLst>
            <pc:docMk/>
            <pc:sldMk cId="2474612585" sldId="256"/>
            <ac:picMk id="4" creationId="{9B2CAADA-20E2-4E6C-B4E8-253F09D08C28}"/>
          </ac:picMkLst>
        </pc:picChg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44:51.233" v="334" actId="700"/>
        <pc:sldMkLst>
          <pc:docMk/>
          <pc:sldMk cId="3316189397" sldId="257"/>
        </pc:sldMkLst>
        <pc:spChg chg="add del mod ord">
          <ac:chgData name="BADHAM, JENNIFER M." userId="d3e5acb5-b2db-4b06-ac84-616e0149b02f" providerId="ADAL" clId="{25A8F335-5FC2-4614-8B09-3DE55AB73981}" dt="2022-11-18T12:44:51.233" v="334" actId="700"/>
          <ac:spMkLst>
            <pc:docMk/>
            <pc:sldMk cId="3316189397" sldId="257"/>
            <ac:spMk id="4" creationId="{07C32D77-C679-DDF0-F79E-DFD80BDA4691}"/>
          </ac:spMkLst>
        </pc:spChg>
        <pc:spChg chg="add del mod ord">
          <ac:chgData name="BADHAM, JENNIFER M." userId="d3e5acb5-b2db-4b06-ac84-616e0149b02f" providerId="ADAL" clId="{25A8F335-5FC2-4614-8B09-3DE55AB73981}" dt="2022-11-18T12:44:51.233" v="334" actId="700"/>
          <ac:spMkLst>
            <pc:docMk/>
            <pc:sldMk cId="3316189397" sldId="257"/>
            <ac:spMk id="5" creationId="{55B637FB-0203-A85E-5979-C4EB16FDF804}"/>
          </ac:spMkLst>
        </pc:spChg>
        <pc:spChg chg="add del mod ord">
          <ac:chgData name="BADHAM, JENNIFER M." userId="d3e5acb5-b2db-4b06-ac84-616e0149b02f" providerId="ADAL" clId="{25A8F335-5FC2-4614-8B09-3DE55AB73981}" dt="2022-11-18T12:44:51.233" v="334" actId="700"/>
          <ac:spMkLst>
            <pc:docMk/>
            <pc:sldMk cId="3316189397" sldId="257"/>
            <ac:spMk id="6" creationId="{8B694476-C814-5DD5-D9EA-359A6A6FDB9C}"/>
          </ac:spMkLst>
        </pc:spChg>
        <pc:spChg chg="add mod ord">
          <ac:chgData name="BADHAM, JENNIFER M." userId="d3e5acb5-b2db-4b06-ac84-616e0149b02f" providerId="ADAL" clId="{25A8F335-5FC2-4614-8B09-3DE55AB73981}" dt="2022-11-18T12:44:51.233" v="334" actId="700"/>
          <ac:spMkLst>
            <pc:docMk/>
            <pc:sldMk cId="3316189397" sldId="257"/>
            <ac:spMk id="8" creationId="{2F38875D-E70F-4416-9DBC-DC918D875CA5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316189397" sldId="257"/>
            <ac:spMk id="19" creationId="{823AC064-BC96-4F32-8AE1-B2FD38754823}"/>
          </ac:spMkLst>
        </pc:spChg>
        <pc:cxnChg chg="del">
          <ac:chgData name="BADHAM, JENNIFER M." userId="d3e5acb5-b2db-4b06-ac84-616e0149b02f" providerId="ADAL" clId="{25A8F335-5FC2-4614-8B09-3DE55AB73981}" dt="2022-11-18T12:28:59.333" v="132"/>
          <ac:cxnSpMkLst>
            <pc:docMk/>
            <pc:sldMk cId="3316189397" sldId="257"/>
            <ac:cxnSpMk id="21" creationId="{7E7C77BC-7138-40B1-A15B-20F57A494629}"/>
          </ac:cxnSpMkLst>
        </pc:cxnChg>
        <pc:cxnChg chg="del">
          <ac:chgData name="BADHAM, JENNIFER M." userId="d3e5acb5-b2db-4b06-ac84-616e0149b02f" providerId="ADAL" clId="{25A8F335-5FC2-4614-8B09-3DE55AB73981}" dt="2022-11-18T12:28:59.333" v="132"/>
          <ac:cxnSpMkLst>
            <pc:docMk/>
            <pc:sldMk cId="3316189397" sldId="257"/>
            <ac:cxnSpMk id="23" creationId="{DB146403-F3D6-484B-B2ED-97F9565D0370}"/>
          </ac:cxnSpMkLst>
        </pc:cxnChg>
      </pc:sldChg>
      <pc:sldChg chg="delSp modSp add del mod setBg modClrScheme delDesignElem chgLayout">
        <pc:chgData name="BADHAM, JENNIFER M." userId="d3e5acb5-b2db-4b06-ac84-616e0149b02f" providerId="ADAL" clId="{25A8F335-5FC2-4614-8B09-3DE55AB73981}" dt="2022-11-21T23:22:12.690" v="6813" actId="47"/>
        <pc:sldMkLst>
          <pc:docMk/>
          <pc:sldMk cId="164262255" sldId="258"/>
        </pc:sldMkLst>
        <pc:spChg chg="mod ord">
          <ac:chgData name="BADHAM, JENNIFER M." userId="d3e5acb5-b2db-4b06-ac84-616e0149b02f" providerId="ADAL" clId="{25A8F335-5FC2-4614-8B09-3DE55AB73981}" dt="2022-11-18T12:30:10.995" v="177" actId="700"/>
          <ac:spMkLst>
            <pc:docMk/>
            <pc:sldMk cId="164262255" sldId="258"/>
            <ac:spMk id="2" creationId="{815055AB-54E4-214D-8CD4-2F34090DAE76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64262255" sldId="258"/>
            <ac:spMk id="9" creationId="{1707FC24-6981-43D9-B525-C7832BA22463}"/>
          </ac:spMkLst>
        </pc:spChg>
      </pc:sldChg>
      <pc:sldChg chg="addSp modSp add del mod modClrScheme chgLayout">
        <pc:chgData name="BADHAM, JENNIFER M." userId="d3e5acb5-b2db-4b06-ac84-616e0149b02f" providerId="ADAL" clId="{25A8F335-5FC2-4614-8B09-3DE55AB73981}" dt="2022-11-21T23:22:18.600" v="6815" actId="47"/>
        <pc:sldMkLst>
          <pc:docMk/>
          <pc:sldMk cId="1278360385" sldId="259"/>
        </pc:sldMkLst>
        <pc:spChg chg="add mod ord">
          <ac:chgData name="BADHAM, JENNIFER M." userId="d3e5acb5-b2db-4b06-ac84-616e0149b02f" providerId="ADAL" clId="{25A8F335-5FC2-4614-8B09-3DE55AB73981}" dt="2022-11-18T12:31:33.944" v="179" actId="700"/>
          <ac:spMkLst>
            <pc:docMk/>
            <pc:sldMk cId="1278360385" sldId="259"/>
            <ac:spMk id="3" creationId="{6936A125-D394-2065-C1C8-29A50C64B2C2}"/>
          </ac:spMkLst>
        </pc:spChg>
        <pc:spChg chg="mod ord">
          <ac:chgData name="BADHAM, JENNIFER M." userId="d3e5acb5-b2db-4b06-ac84-616e0149b02f" providerId="ADAL" clId="{25A8F335-5FC2-4614-8B09-3DE55AB73981}" dt="2022-11-18T12:31:38.913" v="181" actId="14100"/>
          <ac:spMkLst>
            <pc:docMk/>
            <pc:sldMk cId="1278360385" sldId="259"/>
            <ac:spMk id="12" creationId="{19A5C73F-FAC9-B44F-9064-EE8F7C3A2F60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165461627" sldId="260"/>
        </pc:sldMkLst>
      </pc:sldChg>
      <pc:sldChg chg="addSp modSp add mod modClrScheme chgLayout">
        <pc:chgData name="BADHAM, JENNIFER M." userId="d3e5acb5-b2db-4b06-ac84-616e0149b02f" providerId="ADAL" clId="{25A8F335-5FC2-4614-8B09-3DE55AB73981}" dt="2022-11-18T12:33:38.858" v="199" actId="700"/>
        <pc:sldMkLst>
          <pc:docMk/>
          <pc:sldMk cId="2318487017" sldId="260"/>
        </pc:sldMkLst>
        <pc:spChg chg="add mod ord">
          <ac:chgData name="BADHAM, JENNIFER M." userId="d3e5acb5-b2db-4b06-ac84-616e0149b02f" providerId="ADAL" clId="{25A8F335-5FC2-4614-8B09-3DE55AB73981}" dt="2022-11-18T12:33:38.858" v="199" actId="700"/>
          <ac:spMkLst>
            <pc:docMk/>
            <pc:sldMk cId="2318487017" sldId="260"/>
            <ac:spMk id="2" creationId="{66B0F83E-0BA5-1ABE-B302-4BBB4AC9847C}"/>
          </ac:spMkLst>
        </pc:spChg>
      </pc:sldChg>
      <pc:sldChg chg="delSp modSp add mod setBg modClrScheme delDesignElem chgLayout">
        <pc:chgData name="BADHAM, JENNIFER M." userId="d3e5acb5-b2db-4b06-ac84-616e0149b02f" providerId="ADAL" clId="{25A8F335-5FC2-4614-8B09-3DE55AB73981}" dt="2022-11-18T12:32:20.128" v="189" actId="1076"/>
        <pc:sldMkLst>
          <pc:docMk/>
          <pc:sldMk cId="3403327918" sldId="261"/>
        </pc:sldMkLst>
        <pc:spChg chg="mod ord">
          <ac:chgData name="BADHAM, JENNIFER M." userId="d3e5acb5-b2db-4b06-ac84-616e0149b02f" providerId="ADAL" clId="{25A8F335-5FC2-4614-8B09-3DE55AB73981}" dt="2022-11-18T12:32:20.128" v="189" actId="1076"/>
          <ac:spMkLst>
            <pc:docMk/>
            <pc:sldMk cId="3403327918" sldId="261"/>
            <ac:spMk id="2" creationId="{D3E45928-80F7-C546-B11F-5F295CB51578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403327918" sldId="261"/>
            <ac:spMk id="10" creationId="{6753252F-4873-4F63-801D-CC719279A7D5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403327918" sldId="261"/>
            <ac:spMk id="12" creationId="{047C8CCB-F95D-4249-92DD-651249D3535A}"/>
          </ac:spMkLst>
        </pc:spChg>
        <pc:picChg chg="mod ord">
          <ac:chgData name="BADHAM, JENNIFER M." userId="d3e5acb5-b2db-4b06-ac84-616e0149b02f" providerId="ADAL" clId="{25A8F335-5FC2-4614-8B09-3DE55AB73981}" dt="2022-11-18T12:32:15.272" v="186" actId="1076"/>
          <ac:picMkLst>
            <pc:docMk/>
            <pc:sldMk cId="3403327918" sldId="261"/>
            <ac:picMk id="5" creationId="{51B70F74-2199-7641-BBC0-3D01DD653AEC}"/>
          </ac:picMkLst>
        </pc:picChg>
      </pc:sldChg>
      <pc:sldChg chg="delSp modSp add mod setBg modClrScheme delDesignElem chgLayout">
        <pc:chgData name="BADHAM, JENNIFER M." userId="d3e5acb5-b2db-4b06-ac84-616e0149b02f" providerId="ADAL" clId="{25A8F335-5FC2-4614-8B09-3DE55AB73981}" dt="2022-11-18T12:32:48.985" v="193" actId="1076"/>
        <pc:sldMkLst>
          <pc:docMk/>
          <pc:sldMk cId="3562724696" sldId="262"/>
        </pc:sldMkLst>
        <pc:spChg chg="mod ord">
          <ac:chgData name="BADHAM, JENNIFER M." userId="d3e5acb5-b2db-4b06-ac84-616e0149b02f" providerId="ADAL" clId="{25A8F335-5FC2-4614-8B09-3DE55AB73981}" dt="2022-11-18T12:32:46.766" v="192" actId="700"/>
          <ac:spMkLst>
            <pc:docMk/>
            <pc:sldMk cId="3562724696" sldId="262"/>
            <ac:spMk id="2" creationId="{39C12DFA-F724-894E-A4E4-5010F096ABD9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562724696" sldId="262"/>
            <ac:spMk id="17" creationId="{A4AC5506-6312-4701-8D3C-40187889A947}"/>
          </ac:spMkLst>
        </pc:spChg>
        <pc:picChg chg="mod ord">
          <ac:chgData name="BADHAM, JENNIFER M." userId="d3e5acb5-b2db-4b06-ac84-616e0149b02f" providerId="ADAL" clId="{25A8F335-5FC2-4614-8B09-3DE55AB73981}" dt="2022-11-18T12:32:48.985" v="193" actId="1076"/>
          <ac:picMkLst>
            <pc:docMk/>
            <pc:sldMk cId="3562724696" sldId="262"/>
            <ac:picMk id="5" creationId="{EB45895F-22B5-2D4D-9CE0-CD4064C898FB}"/>
          </ac:picMkLst>
        </pc:picChg>
      </pc:sldChg>
      <pc:sldChg chg="delSp modSp add mod setBg modClrScheme delDesignElem chgLayout">
        <pc:chgData name="BADHAM, JENNIFER M." userId="d3e5acb5-b2db-4b06-ac84-616e0149b02f" providerId="ADAL" clId="{25A8F335-5FC2-4614-8B09-3DE55AB73981}" dt="2022-11-18T12:32:54.829" v="194" actId="700"/>
        <pc:sldMkLst>
          <pc:docMk/>
          <pc:sldMk cId="1740549142" sldId="263"/>
        </pc:sldMkLst>
        <pc:spChg chg="mod ord">
          <ac:chgData name="BADHAM, JENNIFER M." userId="d3e5acb5-b2db-4b06-ac84-616e0149b02f" providerId="ADAL" clId="{25A8F335-5FC2-4614-8B09-3DE55AB73981}" dt="2022-11-18T12:32:54.829" v="194" actId="700"/>
          <ac:spMkLst>
            <pc:docMk/>
            <pc:sldMk cId="1740549142" sldId="263"/>
            <ac:spMk id="2" creationId="{A0C7ABC4-AE7B-1B41-9052-E8FEA751F285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740549142" sldId="263"/>
            <ac:spMk id="10" creationId="{A4AC5506-6312-4701-8D3C-40187889A947}"/>
          </ac:spMkLst>
        </pc:spChg>
        <pc:picChg chg="mod ord">
          <ac:chgData name="BADHAM, JENNIFER M." userId="d3e5acb5-b2db-4b06-ac84-616e0149b02f" providerId="ADAL" clId="{25A8F335-5FC2-4614-8B09-3DE55AB73981}" dt="2022-11-18T12:32:54.829" v="194" actId="700"/>
          <ac:picMkLst>
            <pc:docMk/>
            <pc:sldMk cId="1740549142" sldId="263"/>
            <ac:picMk id="5" creationId="{7EB3E039-00EA-DA4B-93C3-8E6CAD3249EC}"/>
          </ac:picMkLst>
        </pc:picChg>
      </pc:sldChg>
      <pc:sldChg chg="delSp modSp add mod setBg modClrScheme delDesignElem chgLayout">
        <pc:chgData name="BADHAM, JENNIFER M." userId="d3e5acb5-b2db-4b06-ac84-616e0149b02f" providerId="ADAL" clId="{25A8F335-5FC2-4614-8B09-3DE55AB73981}" dt="2022-11-18T12:33:10.988" v="195" actId="700"/>
        <pc:sldMkLst>
          <pc:docMk/>
          <pc:sldMk cId="1267056613" sldId="264"/>
        </pc:sldMkLst>
        <pc:spChg chg="mod ord">
          <ac:chgData name="BADHAM, JENNIFER M." userId="d3e5acb5-b2db-4b06-ac84-616e0149b02f" providerId="ADAL" clId="{25A8F335-5FC2-4614-8B09-3DE55AB73981}" dt="2022-11-18T12:33:10.988" v="195" actId="700"/>
          <ac:spMkLst>
            <pc:docMk/>
            <pc:sldMk cId="1267056613" sldId="264"/>
            <ac:spMk id="2" creationId="{104195D9-9760-DD48-AD08-2BCDA87231F0}"/>
          </ac:spMkLst>
        </pc:spChg>
        <pc:spChg chg="mod ord">
          <ac:chgData name="BADHAM, JENNIFER M." userId="d3e5acb5-b2db-4b06-ac84-616e0149b02f" providerId="ADAL" clId="{25A8F335-5FC2-4614-8B09-3DE55AB73981}" dt="2022-11-18T12:33:10.988" v="195" actId="700"/>
          <ac:spMkLst>
            <pc:docMk/>
            <pc:sldMk cId="1267056613" sldId="264"/>
            <ac:spMk id="3" creationId="{44447418-8342-D149-A69D-73DF3B065F0E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267056613" sldId="264"/>
            <ac:spMk id="21" creationId="{907EF6B7-1338-4443-8C46-6A318D952DFD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267056613" sldId="264"/>
            <ac:spMk id="23" creationId="{DAAE4CDD-124C-4DCF-9584-B6033B545DD5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267056613" sldId="264"/>
            <ac:spMk id="25" creationId="{081E4A58-353D-44AE-B2FC-2A74E2E400F7}"/>
          </ac:spMkLst>
        </pc:spChg>
      </pc:sldChg>
      <pc:sldChg chg="delSp modSp add mod setBg modClrScheme delDesignElem chgLayout">
        <pc:chgData name="BADHAM, JENNIFER M." userId="d3e5acb5-b2db-4b06-ac84-616e0149b02f" providerId="ADAL" clId="{25A8F335-5FC2-4614-8B09-3DE55AB73981}" dt="2022-11-18T12:33:23.757" v="196" actId="700"/>
        <pc:sldMkLst>
          <pc:docMk/>
          <pc:sldMk cId="1678476210" sldId="265"/>
        </pc:sldMkLst>
        <pc:spChg chg="mod ord">
          <ac:chgData name="BADHAM, JENNIFER M." userId="d3e5acb5-b2db-4b06-ac84-616e0149b02f" providerId="ADAL" clId="{25A8F335-5FC2-4614-8B09-3DE55AB73981}" dt="2022-11-18T12:33:23.757" v="196" actId="700"/>
          <ac:spMkLst>
            <pc:docMk/>
            <pc:sldMk cId="1678476210" sldId="265"/>
            <ac:spMk id="2" creationId="{104195D9-9760-DD48-AD08-2BCDA87231F0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678476210" sldId="265"/>
            <ac:spMk id="30" creationId="{A4AC5506-6312-4701-8D3C-40187889A947}"/>
          </ac:spMkLst>
        </pc:spChg>
        <pc:picChg chg="mod ord">
          <ac:chgData name="BADHAM, JENNIFER M." userId="d3e5acb5-b2db-4b06-ac84-616e0149b02f" providerId="ADAL" clId="{25A8F335-5FC2-4614-8B09-3DE55AB73981}" dt="2022-11-18T12:33:23.757" v="196" actId="700"/>
          <ac:picMkLst>
            <pc:docMk/>
            <pc:sldMk cId="1678476210" sldId="265"/>
            <ac:picMk id="9" creationId="{15AAC944-7BA3-AE4A-8F0E-5C9183A2FF97}"/>
          </ac:picMkLst>
        </pc:picChg>
      </pc:sldChg>
      <pc:sldChg chg="delSp modSp add mod setBg modClrScheme delDesignElem chgLayout">
        <pc:chgData name="BADHAM, JENNIFER M." userId="d3e5acb5-b2db-4b06-ac84-616e0149b02f" providerId="ADAL" clId="{25A8F335-5FC2-4614-8B09-3DE55AB73981}" dt="2022-11-18T12:33:28.800" v="197" actId="700"/>
        <pc:sldMkLst>
          <pc:docMk/>
          <pc:sldMk cId="1248719056" sldId="266"/>
        </pc:sldMkLst>
        <pc:spChg chg="mod ord">
          <ac:chgData name="BADHAM, JENNIFER M." userId="d3e5acb5-b2db-4b06-ac84-616e0149b02f" providerId="ADAL" clId="{25A8F335-5FC2-4614-8B09-3DE55AB73981}" dt="2022-11-18T12:33:28.800" v="197" actId="700"/>
          <ac:spMkLst>
            <pc:docMk/>
            <pc:sldMk cId="1248719056" sldId="266"/>
            <ac:spMk id="2" creationId="{A7F012A2-0FF1-314D-81C7-C0DC85B37674}"/>
          </ac:spMkLst>
        </pc:spChg>
        <pc:spChg chg="mod ord">
          <ac:chgData name="BADHAM, JENNIFER M." userId="d3e5acb5-b2db-4b06-ac84-616e0149b02f" providerId="ADAL" clId="{25A8F335-5FC2-4614-8B09-3DE55AB73981}" dt="2022-11-18T12:33:28.800" v="197" actId="700"/>
          <ac:spMkLst>
            <pc:docMk/>
            <pc:sldMk cId="1248719056" sldId="266"/>
            <ac:spMk id="3" creationId="{91213CB9-ECC4-4946-8831-CBADA2F9ED61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248719056" sldId="266"/>
            <ac:spMk id="8" creationId="{F837543A-6020-4505-A233-C9DB4BF74011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248719056" sldId="266"/>
            <ac:spMk id="10" creationId="{35B16301-FB18-48BA-A6DD-C37CAF6F9A18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248719056" sldId="266"/>
            <ac:spMk id="12" creationId="{C3C0D90E-074A-4F52-9B11-B52BEF4BCBE5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248719056" sldId="266"/>
            <ac:spMk id="14" creationId="{CABBD4C1-E6F8-46F6-8152-A8A97490BF4D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248719056" sldId="266"/>
            <ac:spMk id="16" creationId="{83BA5EF5-1FE9-4BF9-83BB-269BCDDF6156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248719056" sldId="266"/>
            <ac:spMk id="20" creationId="{88853921-7BC9-4BDE-ACAB-133C683C82D6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248719056" sldId="266"/>
            <ac:spMk id="22" creationId="{09192968-3AE7-4470-A61C-97294BB92731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248719056" sldId="266"/>
            <ac:spMk id="24" creationId="{3AB72E55-43E4-4356-BFE8-E2102CB0B505}"/>
          </ac:spMkLst>
        </pc:spChg>
        <pc:cxnChg chg="del">
          <ac:chgData name="BADHAM, JENNIFER M." userId="d3e5acb5-b2db-4b06-ac84-616e0149b02f" providerId="ADAL" clId="{25A8F335-5FC2-4614-8B09-3DE55AB73981}" dt="2022-11-18T12:28:59.333" v="132"/>
          <ac:cxnSpMkLst>
            <pc:docMk/>
            <pc:sldMk cId="1248719056" sldId="266"/>
            <ac:cxnSpMk id="18" creationId="{4B3BCACB-5880-460B-9606-8C433A9AF99D}"/>
          </ac:cxnSpMkLst>
        </pc:cxnChg>
      </pc:sldChg>
      <pc:sldChg chg="delSp modSp add mod setBg modClrScheme delDesignElem chgLayout">
        <pc:chgData name="BADHAM, JENNIFER M." userId="d3e5acb5-b2db-4b06-ac84-616e0149b02f" providerId="ADAL" clId="{25A8F335-5FC2-4614-8B09-3DE55AB73981}" dt="2022-11-18T12:33:32.321" v="198" actId="700"/>
        <pc:sldMkLst>
          <pc:docMk/>
          <pc:sldMk cId="76354937" sldId="267"/>
        </pc:sldMkLst>
        <pc:spChg chg="mod ord">
          <ac:chgData name="BADHAM, JENNIFER M." userId="d3e5acb5-b2db-4b06-ac84-616e0149b02f" providerId="ADAL" clId="{25A8F335-5FC2-4614-8B09-3DE55AB73981}" dt="2022-11-18T12:33:32.321" v="198" actId="700"/>
          <ac:spMkLst>
            <pc:docMk/>
            <pc:sldMk cId="76354937" sldId="267"/>
            <ac:spMk id="2" creationId="{A7F012A2-0FF1-314D-81C7-C0DC85B37674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76354937" sldId="267"/>
            <ac:spMk id="14" creationId="{7F57BEA8-497D-4AA8-8A18-BDCD696B25FE}"/>
          </ac:spMkLst>
        </pc:spChg>
        <pc:cxnChg chg="del">
          <ac:chgData name="BADHAM, JENNIFER M." userId="d3e5acb5-b2db-4b06-ac84-616e0149b02f" providerId="ADAL" clId="{25A8F335-5FC2-4614-8B09-3DE55AB73981}" dt="2022-11-18T12:28:59.333" v="132"/>
          <ac:cxnSpMkLst>
            <pc:docMk/>
            <pc:sldMk cId="76354937" sldId="267"/>
            <ac:cxnSpMk id="12" creationId="{D2E961F1-4A28-4A5F-BBD4-6E400E5E6C75}"/>
          </ac:cxnSpMkLst>
        </pc:cxnChg>
        <pc:cxnChg chg="del">
          <ac:chgData name="BADHAM, JENNIFER M." userId="d3e5acb5-b2db-4b06-ac84-616e0149b02f" providerId="ADAL" clId="{25A8F335-5FC2-4614-8B09-3DE55AB73981}" dt="2022-11-18T12:28:59.333" v="132"/>
          <ac:cxnSpMkLst>
            <pc:docMk/>
            <pc:sldMk cId="76354937" sldId="267"/>
            <ac:cxnSpMk id="16" creationId="{A82415D3-DDE5-4D63-8CB3-23A5EC581B27}"/>
          </ac:cxnSpMkLst>
        </pc:cxnChg>
        <pc:cxnChg chg="del">
          <ac:chgData name="BADHAM, JENNIFER M." userId="d3e5acb5-b2db-4b06-ac84-616e0149b02f" providerId="ADAL" clId="{25A8F335-5FC2-4614-8B09-3DE55AB73981}" dt="2022-11-18T12:28:59.333" v="132"/>
          <ac:cxnSpMkLst>
            <pc:docMk/>
            <pc:sldMk cId="76354937" sldId="267"/>
            <ac:cxnSpMk id="18" creationId="{AD7193FB-6AE6-4B3B-8F89-56B55DD63B4D}"/>
          </ac:cxnSpMkLst>
        </pc:cxnChg>
      </pc:sldChg>
      <pc:sldChg chg="delSp modSp add del mod setBg modClrScheme delDesignElem chgLayout">
        <pc:chgData name="BADHAM, JENNIFER M." userId="d3e5acb5-b2db-4b06-ac84-616e0149b02f" providerId="ADAL" clId="{25A8F335-5FC2-4614-8B09-3DE55AB73981}" dt="2022-11-21T23:23:00.129" v="6816" actId="47"/>
        <pc:sldMkLst>
          <pc:docMk/>
          <pc:sldMk cId="2436363534" sldId="268"/>
        </pc:sldMkLst>
        <pc:spChg chg="mod ord">
          <ac:chgData name="BADHAM, JENNIFER M." userId="d3e5acb5-b2db-4b06-ac84-616e0149b02f" providerId="ADAL" clId="{25A8F335-5FC2-4614-8B09-3DE55AB73981}" dt="2022-11-18T12:33:55.327" v="200" actId="700"/>
          <ac:spMkLst>
            <pc:docMk/>
            <pc:sldMk cId="2436363534" sldId="268"/>
            <ac:spMk id="2" creationId="{7803BF8B-971F-6E40-90E3-8E035AB33592}"/>
          </ac:spMkLst>
        </pc:spChg>
        <pc:spChg chg="mod ord">
          <ac:chgData name="BADHAM, JENNIFER M." userId="d3e5acb5-b2db-4b06-ac84-616e0149b02f" providerId="ADAL" clId="{25A8F335-5FC2-4614-8B09-3DE55AB73981}" dt="2022-11-18T12:33:55.327" v="200" actId="700"/>
          <ac:spMkLst>
            <pc:docMk/>
            <pc:sldMk cId="2436363534" sldId="268"/>
            <ac:spMk id="3" creationId="{4F8CF310-CEB6-424B-AB67-9C399BE4E7E5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436363534" sldId="268"/>
            <ac:spMk id="18" creationId="{DD38EE57-B708-47C9-A4A4-E25F09FAB029}"/>
          </ac:spMkLst>
        </pc:spChg>
        <pc:grpChg chg="del">
          <ac:chgData name="BADHAM, JENNIFER M." userId="d3e5acb5-b2db-4b06-ac84-616e0149b02f" providerId="ADAL" clId="{25A8F335-5FC2-4614-8B09-3DE55AB73981}" dt="2022-11-18T12:28:59.333" v="132"/>
          <ac:grpSpMkLst>
            <pc:docMk/>
            <pc:sldMk cId="2436363534" sldId="268"/>
            <ac:grpSpMk id="12" creationId="{57A28182-58A5-4DBB-8F64-BD944BCA8154}"/>
          </ac:grpSpMkLst>
        </pc:grpChg>
      </pc:sldChg>
      <pc:sldChg chg="addSp delSp modSp add mod modClrScheme chgLayout">
        <pc:chgData name="BADHAM, JENNIFER M." userId="d3e5acb5-b2db-4b06-ac84-616e0149b02f" providerId="ADAL" clId="{25A8F335-5FC2-4614-8B09-3DE55AB73981}" dt="2022-11-18T12:35:46.106" v="213" actId="700"/>
        <pc:sldMkLst>
          <pc:docMk/>
          <pc:sldMk cId="2714218314" sldId="269"/>
        </pc:sldMkLst>
        <pc:spChg chg="add del mod ord">
          <ac:chgData name="BADHAM, JENNIFER M." userId="d3e5acb5-b2db-4b06-ac84-616e0149b02f" providerId="ADAL" clId="{25A8F335-5FC2-4614-8B09-3DE55AB73981}" dt="2022-11-18T12:35:30.333" v="210" actId="700"/>
          <ac:spMkLst>
            <pc:docMk/>
            <pc:sldMk cId="2714218314" sldId="269"/>
            <ac:spMk id="4" creationId="{6BB2A7FB-E803-BA6F-38D9-2142DF07D04E}"/>
          </ac:spMkLst>
        </pc:spChg>
        <pc:spChg chg="add del mod ord">
          <ac:chgData name="BADHAM, JENNIFER M." userId="d3e5acb5-b2db-4b06-ac84-616e0149b02f" providerId="ADAL" clId="{25A8F335-5FC2-4614-8B09-3DE55AB73981}" dt="2022-11-18T12:35:46.106" v="213" actId="700"/>
          <ac:spMkLst>
            <pc:docMk/>
            <pc:sldMk cId="2714218314" sldId="269"/>
            <ac:spMk id="6" creationId="{EEB2AA7F-6F19-3923-60F6-B40A145DDBF4}"/>
          </ac:spMkLst>
        </pc:spChg>
        <pc:spChg chg="add del mod ord">
          <ac:chgData name="BADHAM, JENNIFER M." userId="d3e5acb5-b2db-4b06-ac84-616e0149b02f" providerId="ADAL" clId="{25A8F335-5FC2-4614-8B09-3DE55AB73981}" dt="2022-11-18T12:35:46.106" v="213" actId="700"/>
          <ac:spMkLst>
            <pc:docMk/>
            <pc:sldMk cId="2714218314" sldId="269"/>
            <ac:spMk id="7" creationId="{D0D6F2D5-CB24-6ED1-5032-0386D03C1114}"/>
          </ac:spMkLst>
        </pc:spChg>
        <pc:spChg chg="add mod ord">
          <ac:chgData name="BADHAM, JENNIFER M." userId="d3e5acb5-b2db-4b06-ac84-616e0149b02f" providerId="ADAL" clId="{25A8F335-5FC2-4614-8B09-3DE55AB73981}" dt="2022-11-18T12:35:46.106" v="213" actId="700"/>
          <ac:spMkLst>
            <pc:docMk/>
            <pc:sldMk cId="2714218314" sldId="269"/>
            <ac:spMk id="8" creationId="{99E9F910-7E49-54C2-617F-6D43DF126555}"/>
          </ac:spMkLst>
        </pc:spChg>
      </pc:sldChg>
      <pc:sldChg chg="delSp modSp add mod setBg modClrScheme delDesignElem chgLayout">
        <pc:chgData name="BADHAM, JENNIFER M." userId="d3e5acb5-b2db-4b06-ac84-616e0149b02f" providerId="ADAL" clId="{25A8F335-5FC2-4614-8B09-3DE55AB73981}" dt="2022-11-18T12:35:17.448" v="209" actId="20577"/>
        <pc:sldMkLst>
          <pc:docMk/>
          <pc:sldMk cId="2273443613" sldId="270"/>
        </pc:sldMkLst>
        <pc:spChg chg="mod ord">
          <ac:chgData name="BADHAM, JENNIFER M." userId="d3e5acb5-b2db-4b06-ac84-616e0149b02f" providerId="ADAL" clId="{25A8F335-5FC2-4614-8B09-3DE55AB73981}" dt="2022-11-18T12:35:09.393" v="204" actId="700"/>
          <ac:spMkLst>
            <pc:docMk/>
            <pc:sldMk cId="2273443613" sldId="270"/>
            <ac:spMk id="2" creationId="{768F9E3B-EAF2-D041-B232-792145A16AEC}"/>
          </ac:spMkLst>
        </pc:spChg>
        <pc:spChg chg="mod ord">
          <ac:chgData name="BADHAM, JENNIFER M." userId="d3e5acb5-b2db-4b06-ac84-616e0149b02f" providerId="ADAL" clId="{25A8F335-5FC2-4614-8B09-3DE55AB73981}" dt="2022-11-18T12:35:17.448" v="209" actId="20577"/>
          <ac:spMkLst>
            <pc:docMk/>
            <pc:sldMk cId="2273443613" sldId="270"/>
            <ac:spMk id="3" creationId="{169449D4-E0BD-484E-B9EB-44DA535DFB10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273443613" sldId="270"/>
            <ac:spMk id="8" creationId="{09588DA8-065E-4F6F-8EFD-43104AB2E0CF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273443613" sldId="270"/>
            <ac:spMk id="10" creationId="{C4285719-470E-454C-AF62-8323075F1F5B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273443613" sldId="270"/>
            <ac:spMk id="12" creationId="{CD9FE4EF-C4D8-49A0-B2FF-81D8DB7D8A24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273443613" sldId="270"/>
            <ac:spMk id="14" creationId="{4300840D-0A0B-4512-BACA-B439D5B9C57C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273443613" sldId="270"/>
            <ac:spMk id="16" creationId="{D2B78728-A580-49A7-84F9-6EF6F583ADE0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273443613" sldId="270"/>
            <ac:spMk id="18" creationId="{38FAA1A1-D861-433F-88FA-1E9D6FD31D11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273443613" sldId="270"/>
            <ac:spMk id="20" creationId="{8D71EDA1-87BF-4D5D-AB79-F346FD19278A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806397258" sldId="271"/>
        </pc:sldMkLst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35:59.253" v="214" actId="700"/>
        <pc:sldMkLst>
          <pc:docMk/>
          <pc:sldMk cId="3585210235" sldId="271"/>
        </pc:sldMkLst>
        <pc:spChg chg="add mod ord">
          <ac:chgData name="BADHAM, JENNIFER M." userId="d3e5acb5-b2db-4b06-ac84-616e0149b02f" providerId="ADAL" clId="{25A8F335-5FC2-4614-8B09-3DE55AB73981}" dt="2022-11-18T12:35:59.253" v="214" actId="700"/>
          <ac:spMkLst>
            <pc:docMk/>
            <pc:sldMk cId="3585210235" sldId="271"/>
            <ac:spMk id="4" creationId="{705D3DA4-96C5-2C2E-34E7-02B6278D41A2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585210235" sldId="271"/>
            <ac:spMk id="10" creationId="{2596F992-698C-48C0-9D89-70DA4CE927EF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585210235" sldId="271"/>
            <ac:spMk id="12" creationId="{E7BFF8DC-0AE7-4AD2-9B28-2E5F26D62C30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585210235" sldId="271"/>
            <ac:spMk id="14" creationId="{7E0162AD-C6E5-4BF8-A453-76ADB36877D3}"/>
          </ac:spMkLst>
        </pc:spChg>
      </pc:sldChg>
      <pc:sldChg chg="addSp delSp modSp add del mod setBg modClrScheme delDesignElem chgLayout">
        <pc:chgData name="BADHAM, JENNIFER M." userId="d3e5acb5-b2db-4b06-ac84-616e0149b02f" providerId="ADAL" clId="{25A8F335-5FC2-4614-8B09-3DE55AB73981}" dt="2022-11-21T23:22:10.885" v="6812" actId="47"/>
        <pc:sldMkLst>
          <pc:docMk/>
          <pc:sldMk cId="172161216" sldId="272"/>
        </pc:sldMkLst>
        <pc:spChg chg="add mod ord">
          <ac:chgData name="BADHAM, JENNIFER M." userId="d3e5acb5-b2db-4b06-ac84-616e0149b02f" providerId="ADAL" clId="{25A8F335-5FC2-4614-8B09-3DE55AB73981}" dt="2022-11-18T12:30:04.252" v="176" actId="700"/>
          <ac:spMkLst>
            <pc:docMk/>
            <pc:sldMk cId="172161216" sldId="272"/>
            <ac:spMk id="2" creationId="{A0B7F3C7-17C9-3660-475B-AFFBFAD83C7A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72161216" sldId="272"/>
            <ac:spMk id="10" creationId="{12609869-9E80-471B-A487-A53288E0E791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72161216" sldId="272"/>
            <ac:spMk id="12" creationId="{7004738A-9D34-43E8-97D2-CA0EED4F8BE0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72161216" sldId="272"/>
            <ac:spMk id="14" creationId="{B8B8D07F-F13E-443E-BA68-2D26672D76B9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72161216" sldId="272"/>
            <ac:spMk id="16" creationId="{2813A4FA-24A5-41ED-A534-3807D1B2F344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72161216" sldId="272"/>
            <ac:spMk id="18" creationId="{C3944F27-CA70-4E84-A51A-E6BF89558979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609284119" sldId="272"/>
        </pc:sldMkLst>
      </pc:sldChg>
      <pc:sldChg chg="delSp modSp add del mod setBg modClrScheme delDesignElem chgLayout">
        <pc:chgData name="BADHAM, JENNIFER M." userId="d3e5acb5-b2db-4b06-ac84-616e0149b02f" providerId="ADAL" clId="{25A8F335-5FC2-4614-8B09-3DE55AB73981}" dt="2022-11-21T23:22:15.179" v="6814" actId="47"/>
        <pc:sldMkLst>
          <pc:docMk/>
          <pc:sldMk cId="3531415857" sldId="273"/>
        </pc:sldMkLst>
        <pc:spChg chg="mod ord">
          <ac:chgData name="BADHAM, JENNIFER M." userId="d3e5acb5-b2db-4b06-ac84-616e0149b02f" providerId="ADAL" clId="{25A8F335-5FC2-4614-8B09-3DE55AB73981}" dt="2022-11-18T12:31:19.002" v="178" actId="700"/>
          <ac:spMkLst>
            <pc:docMk/>
            <pc:sldMk cId="3531415857" sldId="273"/>
            <ac:spMk id="2" creationId="{815055AB-54E4-214D-8CD4-2F34090DAE76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531415857" sldId="273"/>
            <ac:spMk id="25" creationId="{1707FC24-6981-43D9-B525-C7832BA22463}"/>
          </ac:spMkLst>
        </pc:spChg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39:57.226" v="291" actId="700"/>
        <pc:sldMkLst>
          <pc:docMk/>
          <pc:sldMk cId="3767807360" sldId="274"/>
        </pc:sldMkLst>
        <pc:spChg chg="add mod ord">
          <ac:chgData name="BADHAM, JENNIFER M." userId="d3e5acb5-b2db-4b06-ac84-616e0149b02f" providerId="ADAL" clId="{25A8F335-5FC2-4614-8B09-3DE55AB73981}" dt="2022-11-18T12:39:57.226" v="291" actId="700"/>
          <ac:spMkLst>
            <pc:docMk/>
            <pc:sldMk cId="3767807360" sldId="274"/>
            <ac:spMk id="2" creationId="{5162EBE7-565A-2B7D-958B-39733C4800EC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767807360" sldId="274"/>
            <ac:spMk id="8" creationId="{09588DA8-065E-4F6F-8EFD-43104AB2E0CF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767807360" sldId="274"/>
            <ac:spMk id="10" creationId="{C4285719-470E-454C-AF62-8323075F1F5B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767807360" sldId="274"/>
            <ac:spMk id="12" creationId="{CD9FE4EF-C4D8-49A0-B2FF-81D8DB7D8A24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767807360" sldId="274"/>
            <ac:spMk id="14" creationId="{4300840D-0A0B-4512-BACA-B439D5B9C57C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767807360" sldId="274"/>
            <ac:spMk id="16" creationId="{D2B78728-A580-49A7-84F9-6EF6F583ADE0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767807360" sldId="274"/>
            <ac:spMk id="18" creationId="{38FAA1A1-D861-433F-88FA-1E9D6FD31D11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3767807360" sldId="274"/>
            <ac:spMk id="20" creationId="{8D71EDA1-87BF-4D5D-AB79-F346FD19278A}"/>
          </ac:spMkLst>
        </pc:spChg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43:11.506" v="319" actId="700"/>
        <pc:sldMkLst>
          <pc:docMk/>
          <pc:sldMk cId="2002806213" sldId="275"/>
        </pc:sldMkLst>
        <pc:spChg chg="add mod ord">
          <ac:chgData name="BADHAM, JENNIFER M." userId="d3e5acb5-b2db-4b06-ac84-616e0149b02f" providerId="ADAL" clId="{25A8F335-5FC2-4614-8B09-3DE55AB73981}" dt="2022-11-18T12:43:11.506" v="319" actId="700"/>
          <ac:spMkLst>
            <pc:docMk/>
            <pc:sldMk cId="2002806213" sldId="275"/>
            <ac:spMk id="4" creationId="{1D25F6BB-1533-19D3-43AA-7B740A5C82E7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002806213" sldId="275"/>
            <ac:spMk id="8" creationId="{A4AC5506-6312-4701-8D3C-40187889A947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680730522" sldId="275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092944156" sldId="277"/>
        </pc:sldMkLst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40:41.143" v="304" actId="27636"/>
        <pc:sldMkLst>
          <pc:docMk/>
          <pc:sldMk cId="0" sldId="284"/>
        </pc:sldMkLst>
        <pc:spChg chg="add del mod ord">
          <ac:chgData name="BADHAM, JENNIFER M." userId="d3e5acb5-b2db-4b06-ac84-616e0149b02f" providerId="ADAL" clId="{25A8F335-5FC2-4614-8B09-3DE55AB73981}" dt="2022-11-18T12:40:24.177" v="295" actId="700"/>
          <ac:spMkLst>
            <pc:docMk/>
            <pc:sldMk cId="0" sldId="284"/>
            <ac:spMk id="2" creationId="{5A4C9D13-F864-1136-C820-D95DAC326754}"/>
          </ac:spMkLst>
        </pc:spChg>
        <pc:spChg chg="add mod ord">
          <ac:chgData name="BADHAM, JENNIFER M." userId="d3e5acb5-b2db-4b06-ac84-616e0149b02f" providerId="ADAL" clId="{25A8F335-5FC2-4614-8B09-3DE55AB73981}" dt="2022-11-18T12:40:24.177" v="295" actId="700"/>
          <ac:spMkLst>
            <pc:docMk/>
            <pc:sldMk cId="0" sldId="284"/>
            <ac:spMk id="3" creationId="{3FC60C54-8818-8680-47FF-46CD2BBD2897}"/>
          </ac:spMkLst>
        </pc:spChg>
        <pc:spChg chg="add mod ord">
          <ac:chgData name="BADHAM, JENNIFER M." userId="d3e5acb5-b2db-4b06-ac84-616e0149b02f" providerId="ADAL" clId="{25A8F335-5FC2-4614-8B09-3DE55AB73981}" dt="2022-11-18T12:40:41.143" v="304" actId="27636"/>
          <ac:spMkLst>
            <pc:docMk/>
            <pc:sldMk cId="0" sldId="284"/>
            <ac:spMk id="4" creationId="{0BA06F25-8202-6067-DA0B-EA2DA5A779BB}"/>
          </ac:spMkLst>
        </pc:spChg>
        <pc:spChg chg="mod">
          <ac:chgData name="BADHAM, JENNIFER M." userId="d3e5acb5-b2db-4b06-ac84-616e0149b02f" providerId="ADAL" clId="{25A8F335-5FC2-4614-8B09-3DE55AB73981}" dt="2022-11-18T12:40:29.480" v="296" actId="21"/>
          <ac:spMkLst>
            <pc:docMk/>
            <pc:sldMk cId="0" sldId="284"/>
            <ac:spMk id="7" creationId="{652A46A6-BF5C-3049-81D4-41655A873ED4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0" sldId="284"/>
            <ac:spMk id="70" creationId="{907EF6B7-1338-4443-8C46-6A318D952DFD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0" sldId="284"/>
            <ac:spMk id="72" creationId="{DAAE4CDD-124C-4DCF-9584-B6033B545DD5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0" sldId="284"/>
            <ac:spMk id="74" creationId="{081E4A58-353D-44AE-B2FC-2A74E2E400F7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279584237" sldId="289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191637061" sldId="291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608933982" sldId="292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973995017" sldId="296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811474228" sldId="297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4000776449" sldId="301"/>
        </pc:sldMkLst>
      </pc:sldChg>
      <pc:sldChg chg="addSp delSp modSp add mod modClrScheme chgLayout">
        <pc:chgData name="BADHAM, JENNIFER M." userId="d3e5acb5-b2db-4b06-ac84-616e0149b02f" providerId="ADAL" clId="{25A8F335-5FC2-4614-8B09-3DE55AB73981}" dt="2022-11-18T12:37:49.830" v="258" actId="27636"/>
        <pc:sldMkLst>
          <pc:docMk/>
          <pc:sldMk cId="0" sldId="302"/>
        </pc:sldMkLst>
        <pc:spChg chg="del">
          <ac:chgData name="BADHAM, JENNIFER M." userId="d3e5acb5-b2db-4b06-ac84-616e0149b02f" providerId="ADAL" clId="{25A8F335-5FC2-4614-8B09-3DE55AB73981}" dt="2022-11-18T12:37:43.459" v="254" actId="478"/>
          <ac:spMkLst>
            <pc:docMk/>
            <pc:sldMk cId="0" sldId="302"/>
            <ac:spMk id="2" creationId="{0E92D5AF-9D54-3040-B64C-F04C7D010774}"/>
          </ac:spMkLst>
        </pc:spChg>
        <pc:spChg chg="del mod">
          <ac:chgData name="BADHAM, JENNIFER M." userId="d3e5acb5-b2db-4b06-ac84-616e0149b02f" providerId="ADAL" clId="{25A8F335-5FC2-4614-8B09-3DE55AB73981}" dt="2022-11-18T12:36:37.332" v="220" actId="478"/>
          <ac:spMkLst>
            <pc:docMk/>
            <pc:sldMk cId="0" sldId="302"/>
            <ac:spMk id="3" creationId="{BC2312A0-E4A9-4A49-9E54-A8E92126049B}"/>
          </ac:spMkLst>
        </pc:spChg>
        <pc:spChg chg="add del mod ord">
          <ac:chgData name="BADHAM, JENNIFER M." userId="d3e5acb5-b2db-4b06-ac84-616e0149b02f" providerId="ADAL" clId="{25A8F335-5FC2-4614-8B09-3DE55AB73981}" dt="2022-11-18T12:36:23.145" v="216" actId="700"/>
          <ac:spMkLst>
            <pc:docMk/>
            <pc:sldMk cId="0" sldId="302"/>
            <ac:spMk id="4" creationId="{AEA58CFE-92A4-11CC-6BEF-C1BEB0E801B6}"/>
          </ac:spMkLst>
        </pc:spChg>
        <pc:spChg chg="add del mod ord">
          <ac:chgData name="BADHAM, JENNIFER M." userId="d3e5acb5-b2db-4b06-ac84-616e0149b02f" providerId="ADAL" clId="{25A8F335-5FC2-4614-8B09-3DE55AB73981}" dt="2022-11-18T12:36:23.145" v="216" actId="700"/>
          <ac:spMkLst>
            <pc:docMk/>
            <pc:sldMk cId="0" sldId="302"/>
            <ac:spMk id="5" creationId="{0FA13C6F-7CAE-6C9F-0B92-773D6C37B5AB}"/>
          </ac:spMkLst>
        </pc:spChg>
        <pc:spChg chg="add del mod ord">
          <ac:chgData name="BADHAM, JENNIFER M." userId="d3e5acb5-b2db-4b06-ac84-616e0149b02f" providerId="ADAL" clId="{25A8F335-5FC2-4614-8B09-3DE55AB73981}" dt="2022-11-18T12:36:40.709" v="221" actId="700"/>
          <ac:spMkLst>
            <pc:docMk/>
            <pc:sldMk cId="0" sldId="302"/>
            <ac:spMk id="6" creationId="{EB596F5F-426D-B749-0504-E1B73F4F897D}"/>
          </ac:spMkLst>
        </pc:spChg>
        <pc:spChg chg="add mod ord">
          <ac:chgData name="BADHAM, JENNIFER M." userId="d3e5acb5-b2db-4b06-ac84-616e0149b02f" providerId="ADAL" clId="{25A8F335-5FC2-4614-8B09-3DE55AB73981}" dt="2022-11-18T12:37:46.683" v="255"/>
          <ac:spMkLst>
            <pc:docMk/>
            <pc:sldMk cId="0" sldId="302"/>
            <ac:spMk id="7" creationId="{7070BD32-B494-5E9B-643E-1CAA5B22EB65}"/>
          </ac:spMkLst>
        </pc:spChg>
        <pc:spChg chg="add mod ord">
          <ac:chgData name="BADHAM, JENNIFER M." userId="d3e5acb5-b2db-4b06-ac84-616e0149b02f" providerId="ADAL" clId="{25A8F335-5FC2-4614-8B09-3DE55AB73981}" dt="2022-11-18T12:37:49.830" v="258" actId="27636"/>
          <ac:spMkLst>
            <pc:docMk/>
            <pc:sldMk cId="0" sldId="302"/>
            <ac:spMk id="8" creationId="{90FA81AD-5A2D-6E65-73D1-063969F04FA2}"/>
          </ac:spMkLst>
        </pc:spChg>
        <pc:spChg chg="add del mod">
          <ac:chgData name="BADHAM, JENNIFER M." userId="d3e5acb5-b2db-4b06-ac84-616e0149b02f" providerId="ADAL" clId="{25A8F335-5FC2-4614-8B09-3DE55AB73981}" dt="2022-11-18T12:37:46.683" v="255"/>
          <ac:spMkLst>
            <pc:docMk/>
            <pc:sldMk cId="0" sldId="302"/>
            <ac:spMk id="9" creationId="{0EDE54E0-CFA9-C5A1-5901-551402A537A7}"/>
          </ac:spMkLst>
        </pc:spChg>
        <pc:spChg chg="add del mod">
          <ac:chgData name="BADHAM, JENNIFER M." userId="d3e5acb5-b2db-4b06-ac84-616e0149b02f" providerId="ADAL" clId="{25A8F335-5FC2-4614-8B09-3DE55AB73981}" dt="2022-11-18T12:37:46.683" v="255"/>
          <ac:spMkLst>
            <pc:docMk/>
            <pc:sldMk cId="0" sldId="302"/>
            <ac:spMk id="10" creationId="{2721E60D-CB2F-E691-B501-BA2C64A16BD6}"/>
          </ac:spMkLst>
        </pc:spChg>
        <pc:picChg chg="mod">
          <ac:chgData name="BADHAM, JENNIFER M." userId="d3e5acb5-b2db-4b06-ac84-616e0149b02f" providerId="ADAL" clId="{25A8F335-5FC2-4614-8B09-3DE55AB73981}" dt="2022-11-18T12:37:08.201" v="234" actId="1076"/>
          <ac:picMkLst>
            <pc:docMk/>
            <pc:sldMk cId="0" sldId="302"/>
            <ac:picMk id="45060" creationId="{2DAEBC40-0680-214A-A4EB-B8BF063634EA}"/>
          </ac:picMkLst>
        </pc:picChg>
        <pc:picChg chg="mod">
          <ac:chgData name="BADHAM, JENNIFER M." userId="d3e5acb5-b2db-4b06-ac84-616e0149b02f" providerId="ADAL" clId="{25A8F335-5FC2-4614-8B09-3DE55AB73981}" dt="2022-11-18T12:37:07.217" v="233" actId="1076"/>
          <ac:picMkLst>
            <pc:docMk/>
            <pc:sldMk cId="0" sldId="302"/>
            <ac:picMk id="45061" creationId="{896B16BF-4B7A-7047-AEB8-4ADEFE52845D}"/>
          </ac:picMkLst>
        </pc:pic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098668873" sldId="302"/>
        </pc:sldMkLst>
      </pc:sldChg>
      <pc:sldChg chg="addSp delSp modSp add del mod setBg modClrScheme delDesignElem chgLayout">
        <pc:chgData name="BADHAM, JENNIFER M." userId="d3e5acb5-b2db-4b06-ac84-616e0149b02f" providerId="ADAL" clId="{25A8F335-5FC2-4614-8B09-3DE55AB73981}" dt="2022-11-21T23:23:45.858" v="6818" actId="47"/>
        <pc:sldMkLst>
          <pc:docMk/>
          <pc:sldMk cId="0" sldId="304"/>
        </pc:sldMkLst>
        <pc:spChg chg="add mod ord">
          <ac:chgData name="BADHAM, JENNIFER M." userId="d3e5acb5-b2db-4b06-ac84-616e0149b02f" providerId="ADAL" clId="{25A8F335-5FC2-4614-8B09-3DE55AB73981}" dt="2022-11-18T12:39:47.159" v="290" actId="700"/>
          <ac:spMkLst>
            <pc:docMk/>
            <pc:sldMk cId="0" sldId="304"/>
            <ac:spMk id="3" creationId="{249F19E4-9FC4-13C5-B7A5-1AA37F01B39A}"/>
          </ac:spMkLst>
        </pc:spChg>
        <pc:cxnChg chg="del">
          <ac:chgData name="BADHAM, JENNIFER M." userId="d3e5acb5-b2db-4b06-ac84-616e0149b02f" providerId="ADAL" clId="{25A8F335-5FC2-4614-8B09-3DE55AB73981}" dt="2022-11-18T12:28:59.333" v="132"/>
          <ac:cxnSpMkLst>
            <pc:docMk/>
            <pc:sldMk cId="0" sldId="304"/>
            <ac:cxnSpMk id="11" creationId="{A7F400EE-A8A5-48AF-B4D6-291B52C6F0B0}"/>
          </ac:cxnSpMkLst>
        </pc:cxn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879171900" sldId="304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4043882402" sldId="308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977365138" sldId="310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256576646" sldId="311"/>
        </pc:sldMkLst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43:53.895" v="330" actId="27636"/>
        <pc:sldMkLst>
          <pc:docMk/>
          <pc:sldMk cId="0" sldId="346"/>
        </pc:sldMkLst>
        <pc:spChg chg="mod">
          <ac:chgData name="BADHAM, JENNIFER M." userId="d3e5acb5-b2db-4b06-ac84-616e0149b02f" providerId="ADAL" clId="{25A8F335-5FC2-4614-8B09-3DE55AB73981}" dt="2022-11-18T12:43:36.264" v="321" actId="21"/>
          <ac:spMkLst>
            <pc:docMk/>
            <pc:sldMk cId="0" sldId="346"/>
            <ac:spMk id="2" creationId="{22C52497-C661-3649-86DE-0C7EE1BD19F2}"/>
          </ac:spMkLst>
        </pc:spChg>
        <pc:spChg chg="add del mod ord">
          <ac:chgData name="BADHAM, JENNIFER M." userId="d3e5acb5-b2db-4b06-ac84-616e0149b02f" providerId="ADAL" clId="{25A8F335-5FC2-4614-8B09-3DE55AB73981}" dt="2022-11-18T12:43:53.853" v="329"/>
          <ac:spMkLst>
            <pc:docMk/>
            <pc:sldMk cId="0" sldId="346"/>
            <ac:spMk id="3" creationId="{30703C43-2D30-C30B-0AE9-EC0C796A82A5}"/>
          </ac:spMkLst>
        </pc:spChg>
        <pc:spChg chg="add mod ord">
          <ac:chgData name="BADHAM, JENNIFER M." userId="d3e5acb5-b2db-4b06-ac84-616e0149b02f" providerId="ADAL" clId="{25A8F335-5FC2-4614-8B09-3DE55AB73981}" dt="2022-11-18T12:43:53.895" v="330" actId="27636"/>
          <ac:spMkLst>
            <pc:docMk/>
            <pc:sldMk cId="0" sldId="346"/>
            <ac:spMk id="4" creationId="{FE1A3431-C6BC-FCE3-6AD5-006E04DA97FB}"/>
          </ac:spMkLst>
        </pc:spChg>
        <pc:spChg chg="add del mod">
          <ac:chgData name="BADHAM, JENNIFER M." userId="d3e5acb5-b2db-4b06-ac84-616e0149b02f" providerId="ADAL" clId="{25A8F335-5FC2-4614-8B09-3DE55AB73981}" dt="2022-11-18T12:43:53.853" v="329"/>
          <ac:spMkLst>
            <pc:docMk/>
            <pc:sldMk cId="0" sldId="346"/>
            <ac:spMk id="5" creationId="{53499A5B-9A90-AE00-55EF-3E1316A0E65C}"/>
          </ac:spMkLst>
        </pc:spChg>
        <pc:spChg chg="add mod">
          <ac:chgData name="BADHAM, JENNIFER M." userId="d3e5acb5-b2db-4b06-ac84-616e0149b02f" providerId="ADAL" clId="{25A8F335-5FC2-4614-8B09-3DE55AB73981}" dt="2022-11-18T12:43:53.853" v="329"/>
          <ac:spMkLst>
            <pc:docMk/>
            <pc:sldMk cId="0" sldId="346"/>
            <ac:spMk id="6" creationId="{C96AF9F3-652B-D282-8A5C-7A2656411A5A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0" sldId="346"/>
            <ac:spMk id="71" creationId="{907EF6B7-1338-4443-8C46-6A318D952DFD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0" sldId="346"/>
            <ac:spMk id="73" creationId="{DAAE4CDD-124C-4DCF-9584-B6033B545DD5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0" sldId="346"/>
            <ac:spMk id="75" creationId="{081E4A58-353D-44AE-B2FC-2A74E2E400F7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794337363" sldId="347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023773019" sldId="348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321203491" sldId="351"/>
        </pc:sldMkLst>
      </pc:sldChg>
      <pc:sldChg chg="addSp modSp add mod modClrScheme chgLayout">
        <pc:chgData name="BADHAM, JENNIFER M." userId="d3e5acb5-b2db-4b06-ac84-616e0149b02f" providerId="ADAL" clId="{25A8F335-5FC2-4614-8B09-3DE55AB73981}" dt="2022-11-18T12:44:06.375" v="332" actId="700"/>
        <pc:sldMkLst>
          <pc:docMk/>
          <pc:sldMk cId="4088031638" sldId="351"/>
        </pc:sldMkLst>
        <pc:spChg chg="add mod ord">
          <ac:chgData name="BADHAM, JENNIFER M." userId="d3e5acb5-b2db-4b06-ac84-616e0149b02f" providerId="ADAL" clId="{25A8F335-5FC2-4614-8B09-3DE55AB73981}" dt="2022-11-18T12:44:06.375" v="332" actId="700"/>
          <ac:spMkLst>
            <pc:docMk/>
            <pc:sldMk cId="4088031638" sldId="351"/>
            <ac:spMk id="2" creationId="{68A34219-4DDB-579A-D6D0-424D84BB1A4D}"/>
          </ac:spMkLst>
        </pc:spChg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44:54.819" v="335" actId="700"/>
        <pc:sldMkLst>
          <pc:docMk/>
          <pc:sldMk cId="2285908973" sldId="352"/>
        </pc:sldMkLst>
        <pc:spChg chg="add mod ord">
          <ac:chgData name="BADHAM, JENNIFER M." userId="d3e5acb5-b2db-4b06-ac84-616e0149b02f" providerId="ADAL" clId="{25A8F335-5FC2-4614-8B09-3DE55AB73981}" dt="2022-11-18T12:44:54.819" v="335" actId="700"/>
          <ac:spMkLst>
            <pc:docMk/>
            <pc:sldMk cId="2285908973" sldId="352"/>
            <ac:spMk id="2" creationId="{BDACD064-6065-D97E-0DFB-B8D06A426E16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285908973" sldId="352"/>
            <ac:spMk id="10" creationId="{1855405F-37A2-4869-9154-F8BE3BECE6C3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285908973" sldId="352"/>
            <ac:spMk id="11" creationId="{01D0AF59-99C3-4251-AB9A-C966C6AD4400}"/>
          </ac:spMkLst>
        </pc:spChg>
      </pc:sldChg>
      <pc:sldChg chg="addSp modSp add mod setBg modClrScheme chgLayout">
        <pc:chgData name="BADHAM, JENNIFER M." userId="d3e5acb5-b2db-4b06-ac84-616e0149b02f" providerId="ADAL" clId="{25A8F335-5FC2-4614-8B09-3DE55AB73981}" dt="2022-11-18T12:45:07.378" v="338" actId="1076"/>
        <pc:sldMkLst>
          <pc:docMk/>
          <pc:sldMk cId="1693003160" sldId="353"/>
        </pc:sldMkLst>
        <pc:spChg chg="add mod ord">
          <ac:chgData name="BADHAM, JENNIFER M." userId="d3e5acb5-b2db-4b06-ac84-616e0149b02f" providerId="ADAL" clId="{25A8F335-5FC2-4614-8B09-3DE55AB73981}" dt="2022-11-18T12:44:58.801" v="336" actId="700"/>
          <ac:spMkLst>
            <pc:docMk/>
            <pc:sldMk cId="1693003160" sldId="353"/>
            <ac:spMk id="2" creationId="{0FBB3368-FEE2-5F9B-997A-7523EB1FB4F5}"/>
          </ac:spMkLst>
        </pc:spChg>
        <pc:picChg chg="mod">
          <ac:chgData name="BADHAM, JENNIFER M." userId="d3e5acb5-b2db-4b06-ac84-616e0149b02f" providerId="ADAL" clId="{25A8F335-5FC2-4614-8B09-3DE55AB73981}" dt="2022-11-18T12:45:07.378" v="338" actId="1076"/>
          <ac:picMkLst>
            <pc:docMk/>
            <pc:sldMk cId="1693003160" sldId="353"/>
            <ac:picMk id="3" creationId="{9244993C-DB5D-2742-AAA3-259366067C20}"/>
          </ac:picMkLst>
        </pc:picChg>
      </pc:sldChg>
      <pc:sldChg chg="addSp delSp modSp add mod modClrScheme chgLayout">
        <pc:chgData name="BADHAM, JENNIFER M." userId="d3e5acb5-b2db-4b06-ac84-616e0149b02f" providerId="ADAL" clId="{25A8F335-5FC2-4614-8B09-3DE55AB73981}" dt="2022-11-18T12:43:01.453" v="318"/>
        <pc:sldMkLst>
          <pc:docMk/>
          <pc:sldMk cId="3247701024" sldId="354"/>
        </pc:sldMkLst>
        <pc:spChg chg="del mod">
          <ac:chgData name="BADHAM, JENNIFER M." userId="d3e5acb5-b2db-4b06-ac84-616e0149b02f" providerId="ADAL" clId="{25A8F335-5FC2-4614-8B09-3DE55AB73981}" dt="2022-11-18T12:42:59.777" v="317" actId="478"/>
          <ac:spMkLst>
            <pc:docMk/>
            <pc:sldMk cId="3247701024" sldId="354"/>
            <ac:spMk id="2" creationId="{B8E97DCB-E09D-624D-BAE3-3E3870D7C8DC}"/>
          </ac:spMkLst>
        </pc:spChg>
        <pc:spChg chg="add mod ord">
          <ac:chgData name="BADHAM, JENNIFER M." userId="d3e5acb5-b2db-4b06-ac84-616e0149b02f" providerId="ADAL" clId="{25A8F335-5FC2-4614-8B09-3DE55AB73981}" dt="2022-11-18T12:43:01.453" v="318"/>
          <ac:spMkLst>
            <pc:docMk/>
            <pc:sldMk cId="3247701024" sldId="354"/>
            <ac:spMk id="4" creationId="{03EDDEB0-EC6D-99F7-EAD4-B3F287D8B81C}"/>
          </ac:spMkLst>
        </pc:spChg>
        <pc:picChg chg="mod">
          <ac:chgData name="BADHAM, JENNIFER M." userId="d3e5acb5-b2db-4b06-ac84-616e0149b02f" providerId="ADAL" clId="{25A8F335-5FC2-4614-8B09-3DE55AB73981}" dt="2022-11-18T12:42:29.943" v="314" actId="1076"/>
          <ac:picMkLst>
            <pc:docMk/>
            <pc:sldMk cId="3247701024" sldId="354"/>
            <ac:picMk id="3" creationId="{F42F14D5-3A7E-ED44-A002-63D2D960AF6D}"/>
          </ac:picMkLst>
        </pc:picChg>
      </pc:sldChg>
      <pc:sldChg chg="delSp modSp add mod setBg modClrScheme delDesignElem chgLayout">
        <pc:chgData name="BADHAM, JENNIFER M." userId="d3e5acb5-b2db-4b06-ac84-616e0149b02f" providerId="ADAL" clId="{25A8F335-5FC2-4614-8B09-3DE55AB73981}" dt="2022-11-18T12:45:46.876" v="340" actId="478"/>
        <pc:sldMkLst>
          <pc:docMk/>
          <pc:sldMk cId="2258746282" sldId="355"/>
        </pc:sldMkLst>
        <pc:spChg chg="mod ord">
          <ac:chgData name="BADHAM, JENNIFER M." userId="d3e5acb5-b2db-4b06-ac84-616e0149b02f" providerId="ADAL" clId="{25A8F335-5FC2-4614-8B09-3DE55AB73981}" dt="2022-11-18T12:45:41.676" v="339" actId="700"/>
          <ac:spMkLst>
            <pc:docMk/>
            <pc:sldMk cId="2258746282" sldId="355"/>
            <ac:spMk id="2" creationId="{E55A545C-7331-A540-AD4B-A036D6FFB1D4}"/>
          </ac:spMkLst>
        </pc:spChg>
        <pc:spChg chg="mod ord">
          <ac:chgData name="BADHAM, JENNIFER M." userId="d3e5acb5-b2db-4b06-ac84-616e0149b02f" providerId="ADAL" clId="{25A8F335-5FC2-4614-8B09-3DE55AB73981}" dt="2022-11-18T12:45:41.676" v="339" actId="700"/>
          <ac:spMkLst>
            <pc:docMk/>
            <pc:sldMk cId="2258746282" sldId="355"/>
            <ac:spMk id="3" creationId="{55060414-B893-9044-B2F9-23717E6E8FB0}"/>
          </ac:spMkLst>
        </pc:spChg>
        <pc:picChg chg="del">
          <ac:chgData name="BADHAM, JENNIFER M." userId="d3e5acb5-b2db-4b06-ac84-616e0149b02f" providerId="ADAL" clId="{25A8F335-5FC2-4614-8B09-3DE55AB73981}" dt="2022-11-18T12:45:46.876" v="340" actId="478"/>
          <ac:picMkLst>
            <pc:docMk/>
            <pc:sldMk cId="2258746282" sldId="355"/>
            <ac:picMk id="14" creationId="{C9777593-AFAE-4620-BFF8-2B897FAEC29E}"/>
          </ac:picMkLst>
        </pc:picChg>
        <pc:cxnChg chg="del">
          <ac:chgData name="BADHAM, JENNIFER M." userId="d3e5acb5-b2db-4b06-ac84-616e0149b02f" providerId="ADAL" clId="{25A8F335-5FC2-4614-8B09-3DE55AB73981}" dt="2022-11-18T12:28:59.333" v="132"/>
          <ac:cxnSpMkLst>
            <pc:docMk/>
            <pc:sldMk cId="2258746282" sldId="355"/>
            <ac:cxnSpMk id="18" creationId="{A7F400EE-A8A5-48AF-B4D6-291B52C6F0B0}"/>
          </ac:cxnSpMkLst>
        </pc:cxnChg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46:06.200" v="344"/>
        <pc:sldMkLst>
          <pc:docMk/>
          <pc:sldMk cId="179359254" sldId="356"/>
        </pc:sldMkLst>
        <pc:spChg chg="add del mod">
          <ac:chgData name="BADHAM, JENNIFER M." userId="d3e5acb5-b2db-4b06-ac84-616e0149b02f" providerId="ADAL" clId="{25A8F335-5FC2-4614-8B09-3DE55AB73981}" dt="2022-11-18T12:46:06.200" v="344"/>
          <ac:spMkLst>
            <pc:docMk/>
            <pc:sldMk cId="179359254" sldId="356"/>
            <ac:spMk id="2" creationId="{A14F90D9-BF79-9E9A-0A08-1527E68A080D}"/>
          </ac:spMkLst>
        </pc:spChg>
        <pc:spChg chg="mod ord">
          <ac:chgData name="BADHAM, JENNIFER M." userId="d3e5acb5-b2db-4b06-ac84-616e0149b02f" providerId="ADAL" clId="{25A8F335-5FC2-4614-8B09-3DE55AB73981}" dt="2022-11-18T12:46:06.200" v="344"/>
          <ac:spMkLst>
            <pc:docMk/>
            <pc:sldMk cId="179359254" sldId="356"/>
            <ac:spMk id="3" creationId="{55060414-B893-9044-B2F9-23717E6E8FB0}"/>
          </ac:spMkLst>
        </pc:spChg>
        <pc:spChg chg="add del mod">
          <ac:chgData name="BADHAM, JENNIFER M." userId="d3e5acb5-b2db-4b06-ac84-616e0149b02f" providerId="ADAL" clId="{25A8F335-5FC2-4614-8B09-3DE55AB73981}" dt="2022-11-18T12:46:06.200" v="344"/>
          <ac:spMkLst>
            <pc:docMk/>
            <pc:sldMk cId="179359254" sldId="356"/>
            <ac:spMk id="4" creationId="{8DC1DD16-8F34-99A2-12BF-CD85C02C8AE9}"/>
          </ac:spMkLst>
        </pc:spChg>
        <pc:spChg chg="mod ord">
          <ac:chgData name="BADHAM, JENNIFER M." userId="d3e5acb5-b2db-4b06-ac84-616e0149b02f" providerId="ADAL" clId="{25A8F335-5FC2-4614-8B09-3DE55AB73981}" dt="2022-11-18T12:46:06.200" v="344"/>
          <ac:spMkLst>
            <pc:docMk/>
            <pc:sldMk cId="179359254" sldId="356"/>
            <ac:spMk id="7" creationId="{51FC518A-2286-0F44-860B-331C6908753D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79359254" sldId="356"/>
            <ac:spMk id="22" creationId="{362810D9-2C5A-477D-949C-C191895477F3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79359254" sldId="356"/>
            <ac:spMk id="24" creationId="{081E4A58-353D-44AE-B2FC-2A74E2E400F7}"/>
          </ac:spMkLst>
        </pc:spChg>
        <pc:picChg chg="del">
          <ac:chgData name="BADHAM, JENNIFER M." userId="d3e5acb5-b2db-4b06-ac84-616e0149b02f" providerId="ADAL" clId="{25A8F335-5FC2-4614-8B09-3DE55AB73981}" dt="2022-11-18T12:46:03.347" v="343" actId="478"/>
          <ac:picMkLst>
            <pc:docMk/>
            <pc:sldMk cId="179359254" sldId="356"/>
            <ac:picMk id="23" creationId="{7C00876D-090A-42CF-BDCD-490071FACB8B}"/>
          </ac:picMkLst>
        </pc:picChg>
      </pc:sldChg>
      <pc:sldChg chg="addSp modSp add mod setBg modClrScheme chgLayout">
        <pc:chgData name="BADHAM, JENNIFER M." userId="d3e5acb5-b2db-4b06-ac84-616e0149b02f" providerId="ADAL" clId="{25A8F335-5FC2-4614-8B09-3DE55AB73981}" dt="2022-11-18T12:46:15.969" v="345" actId="700"/>
        <pc:sldMkLst>
          <pc:docMk/>
          <pc:sldMk cId="884457783" sldId="357"/>
        </pc:sldMkLst>
        <pc:spChg chg="add mod ord">
          <ac:chgData name="BADHAM, JENNIFER M." userId="d3e5acb5-b2db-4b06-ac84-616e0149b02f" providerId="ADAL" clId="{25A8F335-5FC2-4614-8B09-3DE55AB73981}" dt="2022-11-18T12:46:15.969" v="345" actId="700"/>
          <ac:spMkLst>
            <pc:docMk/>
            <pc:sldMk cId="884457783" sldId="357"/>
            <ac:spMk id="2" creationId="{C64A47EF-7E58-290B-7E55-FE5D4FCD6122}"/>
          </ac:spMkLst>
        </pc:spChg>
      </pc:sldChg>
      <pc:sldChg chg="addSp modSp add mod modClrScheme chgLayout">
        <pc:chgData name="BADHAM, JENNIFER M." userId="d3e5acb5-b2db-4b06-ac84-616e0149b02f" providerId="ADAL" clId="{25A8F335-5FC2-4614-8B09-3DE55AB73981}" dt="2022-11-18T12:46:29.354" v="346" actId="700"/>
        <pc:sldMkLst>
          <pc:docMk/>
          <pc:sldMk cId="2211115943" sldId="358"/>
        </pc:sldMkLst>
        <pc:spChg chg="add mod ord">
          <ac:chgData name="BADHAM, JENNIFER M." userId="d3e5acb5-b2db-4b06-ac84-616e0149b02f" providerId="ADAL" clId="{25A8F335-5FC2-4614-8B09-3DE55AB73981}" dt="2022-11-18T12:46:29.354" v="346" actId="700"/>
          <ac:spMkLst>
            <pc:docMk/>
            <pc:sldMk cId="2211115943" sldId="358"/>
            <ac:spMk id="2" creationId="{8BBAA7C7-3322-CF32-8049-CA1FB4168B42}"/>
          </ac:spMkLst>
        </pc:spChg>
      </pc:sldChg>
      <pc:sldChg chg="addSp modSp add mod modClrScheme chgLayout">
        <pc:chgData name="BADHAM, JENNIFER M." userId="d3e5acb5-b2db-4b06-ac84-616e0149b02f" providerId="ADAL" clId="{25A8F335-5FC2-4614-8B09-3DE55AB73981}" dt="2022-11-18T12:46:38.042" v="347" actId="700"/>
        <pc:sldMkLst>
          <pc:docMk/>
          <pc:sldMk cId="4181950488" sldId="359"/>
        </pc:sldMkLst>
        <pc:spChg chg="add mod ord">
          <ac:chgData name="BADHAM, JENNIFER M." userId="d3e5acb5-b2db-4b06-ac84-616e0149b02f" providerId="ADAL" clId="{25A8F335-5FC2-4614-8B09-3DE55AB73981}" dt="2022-11-18T12:46:38.042" v="347" actId="700"/>
          <ac:spMkLst>
            <pc:docMk/>
            <pc:sldMk cId="4181950488" sldId="359"/>
            <ac:spMk id="2" creationId="{37EF857C-170B-9F62-9CDF-7E60D35C80EF}"/>
          </ac:spMkLst>
        </pc:spChg>
      </pc:sldChg>
      <pc:sldChg chg="addSp delSp modSp add del mod modClrScheme chgLayout">
        <pc:chgData name="BADHAM, JENNIFER M." userId="d3e5acb5-b2db-4b06-ac84-616e0149b02f" providerId="ADAL" clId="{25A8F335-5FC2-4614-8B09-3DE55AB73981}" dt="2022-11-21T23:23:29.860" v="6817" actId="47"/>
        <pc:sldMkLst>
          <pc:docMk/>
          <pc:sldMk cId="2198951480" sldId="360"/>
        </pc:sldMkLst>
        <pc:spChg chg="del">
          <ac:chgData name="BADHAM, JENNIFER M." userId="d3e5acb5-b2db-4b06-ac84-616e0149b02f" providerId="ADAL" clId="{25A8F335-5FC2-4614-8B09-3DE55AB73981}" dt="2022-11-18T12:39:25.708" v="289" actId="478"/>
          <ac:spMkLst>
            <pc:docMk/>
            <pc:sldMk cId="2198951480" sldId="360"/>
            <ac:spMk id="2" creationId="{0E92D5AF-9D54-3040-B64C-F04C7D010774}"/>
          </ac:spMkLst>
        </pc:spChg>
        <pc:spChg chg="add mod ord">
          <ac:chgData name="BADHAM, JENNIFER M." userId="d3e5acb5-b2db-4b06-ac84-616e0149b02f" providerId="ADAL" clId="{25A8F335-5FC2-4614-8B09-3DE55AB73981}" dt="2022-11-18T12:39:21.587" v="288" actId="167"/>
          <ac:spMkLst>
            <pc:docMk/>
            <pc:sldMk cId="2198951480" sldId="360"/>
            <ac:spMk id="3" creationId="{8B3F832D-5DA2-4FFC-16A5-DC06317C4BE2}"/>
          </ac:spMkLst>
        </pc:spChg>
        <pc:spChg chg="add mod ord">
          <ac:chgData name="BADHAM, JENNIFER M." userId="d3e5acb5-b2db-4b06-ac84-616e0149b02f" providerId="ADAL" clId="{25A8F335-5FC2-4614-8B09-3DE55AB73981}" dt="2022-11-18T12:38:55.975" v="268" actId="14100"/>
          <ac:spMkLst>
            <pc:docMk/>
            <pc:sldMk cId="2198951480" sldId="360"/>
            <ac:spMk id="4" creationId="{94B0A3CD-F870-B0BE-9BE2-9C4CC5E90C97}"/>
          </ac:spMkLst>
        </pc:spChg>
        <pc:spChg chg="del mod">
          <ac:chgData name="BADHAM, JENNIFER M." userId="d3e5acb5-b2db-4b06-ac84-616e0149b02f" providerId="ADAL" clId="{25A8F335-5FC2-4614-8B09-3DE55AB73981}" dt="2022-11-18T12:38:25.268" v="260" actId="478"/>
          <ac:spMkLst>
            <pc:docMk/>
            <pc:sldMk cId="2198951480" sldId="360"/>
            <ac:spMk id="6" creationId="{B33BD966-03A3-B647-8D35-AE62B94D0E1B}"/>
          </ac:spMkLst>
        </pc:spChg>
        <pc:picChg chg="mod">
          <ac:chgData name="BADHAM, JENNIFER M." userId="d3e5acb5-b2db-4b06-ac84-616e0149b02f" providerId="ADAL" clId="{25A8F335-5FC2-4614-8B09-3DE55AB73981}" dt="2022-11-18T12:38:42.480" v="265" actId="1076"/>
          <ac:picMkLst>
            <pc:docMk/>
            <pc:sldMk cId="2198951480" sldId="360"/>
            <ac:picMk id="5" creationId="{B00DA366-E7CB-7142-A556-BFE11F97F020}"/>
          </ac:picMkLst>
        </pc:picChg>
        <pc:picChg chg="mod">
          <ac:chgData name="BADHAM, JENNIFER M." userId="d3e5acb5-b2db-4b06-ac84-616e0149b02f" providerId="ADAL" clId="{25A8F335-5FC2-4614-8B09-3DE55AB73981}" dt="2022-11-18T12:38:58.285" v="269" actId="1076"/>
          <ac:picMkLst>
            <pc:docMk/>
            <pc:sldMk cId="2198951480" sldId="360"/>
            <ac:picMk id="45061" creationId="{896B16BF-4B7A-7047-AEB8-4ADEFE52845D}"/>
          </ac:picMkLst>
        </pc:picChg>
      </pc:sldChg>
      <pc:sldChg chg="addSp delSp modSp add del mod setBg modClrScheme delDesignElem chgLayout">
        <pc:chgData name="BADHAM, JENNIFER M." userId="d3e5acb5-b2db-4b06-ac84-616e0149b02f" providerId="ADAL" clId="{25A8F335-5FC2-4614-8B09-3DE55AB73981}" dt="2022-11-21T23:24:27.281" v="6819" actId="47"/>
        <pc:sldMkLst>
          <pc:docMk/>
          <pc:sldMk cId="1470766255" sldId="361"/>
        </pc:sldMkLst>
        <pc:spChg chg="add del mod ord">
          <ac:chgData name="BADHAM, JENNIFER M." userId="d3e5acb5-b2db-4b06-ac84-616e0149b02f" providerId="ADAL" clId="{25A8F335-5FC2-4614-8B09-3DE55AB73981}" dt="2022-11-18T12:41:47.816" v="308" actId="700"/>
          <ac:spMkLst>
            <pc:docMk/>
            <pc:sldMk cId="1470766255" sldId="361"/>
            <ac:spMk id="2" creationId="{4FFC63D2-6E44-E134-5E33-524CEC7BFB77}"/>
          </ac:spMkLst>
        </pc:spChg>
        <pc:spChg chg="mod">
          <ac:chgData name="BADHAM, JENNIFER M." userId="d3e5acb5-b2db-4b06-ac84-616e0149b02f" providerId="ADAL" clId="{25A8F335-5FC2-4614-8B09-3DE55AB73981}" dt="2022-11-18T12:41:42.316" v="306" actId="27636"/>
          <ac:spMkLst>
            <pc:docMk/>
            <pc:sldMk cId="1470766255" sldId="361"/>
            <ac:spMk id="3" creationId="{4215BFE5-EB21-A94F-9C1F-C6AE58D64CE7}"/>
          </ac:spMkLst>
        </pc:spChg>
        <pc:spChg chg="add del mod ord">
          <ac:chgData name="BADHAM, JENNIFER M." userId="d3e5acb5-b2db-4b06-ac84-616e0149b02f" providerId="ADAL" clId="{25A8F335-5FC2-4614-8B09-3DE55AB73981}" dt="2022-11-18T12:41:47.816" v="308" actId="700"/>
          <ac:spMkLst>
            <pc:docMk/>
            <pc:sldMk cId="1470766255" sldId="361"/>
            <ac:spMk id="4" creationId="{0A31F0FE-6A48-A2F4-BDCB-9F725A98B6B7}"/>
          </ac:spMkLst>
        </pc:spChg>
        <pc:spChg chg="add mod ord">
          <ac:chgData name="BADHAM, JENNIFER M." userId="d3e5acb5-b2db-4b06-ac84-616e0149b02f" providerId="ADAL" clId="{25A8F335-5FC2-4614-8B09-3DE55AB73981}" dt="2022-11-18T12:41:47.816" v="308" actId="700"/>
          <ac:spMkLst>
            <pc:docMk/>
            <pc:sldMk cId="1470766255" sldId="361"/>
            <ac:spMk id="5" creationId="{9553EF9C-EEF7-CEC3-5771-90FB480674D1}"/>
          </ac:spMkLst>
        </pc:spChg>
        <pc:spChg chg="add mod ord">
          <ac:chgData name="BADHAM, JENNIFER M." userId="d3e5acb5-b2db-4b06-ac84-616e0149b02f" providerId="ADAL" clId="{25A8F335-5FC2-4614-8B09-3DE55AB73981}" dt="2022-11-18T12:41:49.485" v="310" actId="27636"/>
          <ac:spMkLst>
            <pc:docMk/>
            <pc:sldMk cId="1470766255" sldId="361"/>
            <ac:spMk id="6" creationId="{D71EAFB0-26BD-7F7F-3C81-752C22AE9326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470766255" sldId="361"/>
            <ac:spMk id="70" creationId="{09588DA8-065E-4F6F-8EFD-43104AB2E0CF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470766255" sldId="361"/>
            <ac:spMk id="72" creationId="{C4285719-470E-454C-AF62-8323075F1F5B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470766255" sldId="361"/>
            <ac:spMk id="74" creationId="{CD9FE4EF-C4D8-49A0-B2FF-81D8DB7D8A24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470766255" sldId="361"/>
            <ac:spMk id="76" creationId="{4300840D-0A0B-4512-BACA-B439D5B9C57C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470766255" sldId="361"/>
            <ac:spMk id="78" creationId="{D2B78728-A580-49A7-84F9-6EF6F583ADE0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470766255" sldId="361"/>
            <ac:spMk id="80" creationId="{38FAA1A1-D861-433F-88FA-1E9D6FD31D11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470766255" sldId="361"/>
            <ac:spMk id="82" creationId="{8D71EDA1-87BF-4D5D-AB79-F346FD19278A}"/>
          </ac:spMkLst>
        </pc:spChg>
      </pc:sldChg>
      <pc:sldChg chg="addSp modSp add del mod modClrScheme chgLayout">
        <pc:chgData name="BADHAM, JENNIFER M." userId="d3e5acb5-b2db-4b06-ac84-616e0149b02f" providerId="ADAL" clId="{25A8F335-5FC2-4614-8B09-3DE55AB73981}" dt="2022-11-21T23:24:34.739" v="6820" actId="47"/>
        <pc:sldMkLst>
          <pc:docMk/>
          <pc:sldMk cId="3507195696" sldId="362"/>
        </pc:sldMkLst>
        <pc:spChg chg="add mod ord">
          <ac:chgData name="BADHAM, JENNIFER M." userId="d3e5acb5-b2db-4b06-ac84-616e0149b02f" providerId="ADAL" clId="{25A8F335-5FC2-4614-8B09-3DE55AB73981}" dt="2022-11-18T12:41:57.695" v="311" actId="700"/>
          <ac:spMkLst>
            <pc:docMk/>
            <pc:sldMk cId="3507195696" sldId="362"/>
            <ac:spMk id="2" creationId="{4BF425F3-CEE0-D626-409F-4F6C783F66D8}"/>
          </ac:spMkLst>
        </pc:spChg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40:02.323" v="292" actId="700"/>
        <pc:sldMkLst>
          <pc:docMk/>
          <pc:sldMk cId="2528571126" sldId="365"/>
        </pc:sldMkLst>
        <pc:spChg chg="add mod ord">
          <ac:chgData name="BADHAM, JENNIFER M." userId="d3e5acb5-b2db-4b06-ac84-616e0149b02f" providerId="ADAL" clId="{25A8F335-5FC2-4614-8B09-3DE55AB73981}" dt="2022-11-18T12:40:02.323" v="292" actId="700"/>
          <ac:spMkLst>
            <pc:docMk/>
            <pc:sldMk cId="2528571126" sldId="365"/>
            <ac:spMk id="2" creationId="{88B6BB6B-EEBE-B1F5-6031-08DFD865D5C9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528571126" sldId="365"/>
            <ac:spMk id="13" creationId="{A4AC5506-6312-4701-8D3C-40187889A947}"/>
          </ac:spMkLst>
        </pc:spChg>
      </pc:sldChg>
      <pc:sldChg chg="del">
        <pc:chgData name="BADHAM, JENNIFER M." userId="d3e5acb5-b2db-4b06-ac84-616e0149b02f" providerId="ADAL" clId="{25A8F335-5FC2-4614-8B09-3DE55AB73981}" dt="2022-11-21T23:03:45.560" v="6120" actId="47"/>
        <pc:sldMkLst>
          <pc:docMk/>
          <pc:sldMk cId="2273476925" sldId="369"/>
        </pc:sldMkLst>
      </pc:sldChg>
      <pc:sldChg chg="del">
        <pc:chgData name="BADHAM, JENNIFER M." userId="d3e5acb5-b2db-4b06-ac84-616e0149b02f" providerId="ADAL" clId="{25A8F335-5FC2-4614-8B09-3DE55AB73981}" dt="2022-11-21T23:18:56.731" v="6592" actId="47"/>
        <pc:sldMkLst>
          <pc:docMk/>
          <pc:sldMk cId="4285683213" sldId="370"/>
        </pc:sldMkLst>
      </pc:sldChg>
      <pc:sldChg chg="del">
        <pc:chgData name="BADHAM, JENNIFER M." userId="d3e5acb5-b2db-4b06-ac84-616e0149b02f" providerId="ADAL" clId="{25A8F335-5FC2-4614-8B09-3DE55AB73981}" dt="2022-11-21T23:19:09.362" v="6593" actId="47"/>
        <pc:sldMkLst>
          <pc:docMk/>
          <pc:sldMk cId="817451546" sldId="371"/>
        </pc:sldMkLst>
      </pc:sldChg>
      <pc:sldChg chg="del">
        <pc:chgData name="BADHAM, JENNIFER M." userId="d3e5acb5-b2db-4b06-ac84-616e0149b02f" providerId="ADAL" clId="{25A8F335-5FC2-4614-8B09-3DE55AB73981}" dt="2022-11-20T22:54:55.941" v="988" actId="47"/>
        <pc:sldMkLst>
          <pc:docMk/>
          <pc:sldMk cId="2456163969" sldId="372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299454414" sldId="373"/>
        </pc:sldMkLst>
      </pc:sldChg>
      <pc:sldChg chg="del">
        <pc:chgData name="BADHAM, JENNIFER M." userId="d3e5acb5-b2db-4b06-ac84-616e0149b02f" providerId="ADAL" clId="{25A8F335-5FC2-4614-8B09-3DE55AB73981}" dt="2022-11-21T23:20:17.169" v="6657" actId="47"/>
        <pc:sldMkLst>
          <pc:docMk/>
          <pc:sldMk cId="4183257585" sldId="374"/>
        </pc:sldMkLst>
      </pc:sldChg>
      <pc:sldChg chg="del">
        <pc:chgData name="BADHAM, JENNIFER M." userId="d3e5acb5-b2db-4b06-ac84-616e0149b02f" providerId="ADAL" clId="{25A8F335-5FC2-4614-8B09-3DE55AB73981}" dt="2022-11-21T23:21:14.611" v="6809" actId="47"/>
        <pc:sldMkLst>
          <pc:docMk/>
          <pc:sldMk cId="2350056295" sldId="375"/>
        </pc:sldMkLst>
      </pc:sldChg>
      <pc:sldChg chg="add del">
        <pc:chgData name="BADHAM, JENNIFER M." userId="d3e5acb5-b2db-4b06-ac84-616e0149b02f" providerId="ADAL" clId="{25A8F335-5FC2-4614-8B09-3DE55AB73981}" dt="2022-11-21T23:21:47.233" v="6811" actId="47"/>
        <pc:sldMkLst>
          <pc:docMk/>
          <pc:sldMk cId="1442123303" sldId="376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479515092" sldId="380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286516331" sldId="381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465180654" sldId="538"/>
        </pc:sldMkLst>
      </pc:sldChg>
      <pc:sldChg chg="delSp modSp mod">
        <pc:chgData name="BADHAM, JENNIFER M." userId="d3e5acb5-b2db-4b06-ac84-616e0149b02f" providerId="ADAL" clId="{25A8F335-5FC2-4614-8B09-3DE55AB73981}" dt="2022-11-21T00:23:38.314" v="1729" actId="20577"/>
        <pc:sldMkLst>
          <pc:docMk/>
          <pc:sldMk cId="2754167280" sldId="559"/>
        </pc:sldMkLst>
        <pc:spChg chg="mod">
          <ac:chgData name="BADHAM, JENNIFER M." userId="d3e5acb5-b2db-4b06-ac84-616e0149b02f" providerId="ADAL" clId="{25A8F335-5FC2-4614-8B09-3DE55AB73981}" dt="2022-11-21T00:23:38.314" v="1729" actId="20577"/>
          <ac:spMkLst>
            <pc:docMk/>
            <pc:sldMk cId="2754167280" sldId="559"/>
            <ac:spMk id="4" creationId="{2A1C5AD0-00C4-466D-AA7D-9EB69950EDCD}"/>
          </ac:spMkLst>
        </pc:spChg>
        <pc:picChg chg="del">
          <ac:chgData name="BADHAM, JENNIFER M." userId="d3e5acb5-b2db-4b06-ac84-616e0149b02f" providerId="ADAL" clId="{25A8F335-5FC2-4614-8B09-3DE55AB73981}" dt="2022-11-21T00:13:55.120" v="1679" actId="478"/>
          <ac:picMkLst>
            <pc:docMk/>
            <pc:sldMk cId="2754167280" sldId="559"/>
            <ac:picMk id="6" creationId="{8BBA0DC6-F2ED-4C59-ADE8-CAA0A7EA99E6}"/>
          </ac:picMkLst>
        </pc:picChg>
        <pc:picChg chg="del">
          <ac:chgData name="BADHAM, JENNIFER M." userId="d3e5acb5-b2db-4b06-ac84-616e0149b02f" providerId="ADAL" clId="{25A8F335-5FC2-4614-8B09-3DE55AB73981}" dt="2022-11-21T00:13:55.120" v="1679" actId="478"/>
          <ac:picMkLst>
            <pc:docMk/>
            <pc:sldMk cId="2754167280" sldId="559"/>
            <ac:picMk id="12" creationId="{8E409D5C-0B7E-4308-B1F9-C2E8848B795F}"/>
          </ac:picMkLst>
        </pc:pic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934459264" sldId="592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964376820" sldId="593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8901422" sldId="594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417925376" sldId="633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957234839" sldId="660"/>
        </pc:sldMkLst>
      </pc:sldChg>
      <pc:sldChg chg="del">
        <pc:chgData name="BADHAM, JENNIFER M." userId="d3e5acb5-b2db-4b06-ac84-616e0149b02f" providerId="ADAL" clId="{25A8F335-5FC2-4614-8B09-3DE55AB73981}" dt="2022-11-21T23:19:14.485" v="6594" actId="47"/>
        <pc:sldMkLst>
          <pc:docMk/>
          <pc:sldMk cId="1997345808" sldId="661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494342873" sldId="662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458593063" sldId="663"/>
        </pc:sldMkLst>
      </pc:sldChg>
      <pc:sldChg chg="modSp mod">
        <pc:chgData name="BADHAM, JENNIFER M." userId="d3e5acb5-b2db-4b06-ac84-616e0149b02f" providerId="ADAL" clId="{25A8F335-5FC2-4614-8B09-3DE55AB73981}" dt="2022-11-18T12:47:31.671" v="362" actId="20577"/>
        <pc:sldMkLst>
          <pc:docMk/>
          <pc:sldMk cId="3206356754" sldId="664"/>
        </pc:sldMkLst>
        <pc:spChg chg="mod">
          <ac:chgData name="BADHAM, JENNIFER M." userId="d3e5acb5-b2db-4b06-ac84-616e0149b02f" providerId="ADAL" clId="{25A8F335-5FC2-4614-8B09-3DE55AB73981}" dt="2022-11-18T12:47:31.671" v="362" actId="20577"/>
          <ac:spMkLst>
            <pc:docMk/>
            <pc:sldMk cId="3206356754" sldId="664"/>
            <ac:spMk id="2" creationId="{50733312-9FB6-09F0-B8FC-99E1F11BBB17}"/>
          </ac:spMkLst>
        </pc:spChg>
        <pc:spChg chg="mod">
          <ac:chgData name="BADHAM, JENNIFER M." userId="d3e5acb5-b2db-4b06-ac84-616e0149b02f" providerId="ADAL" clId="{25A8F335-5FC2-4614-8B09-3DE55AB73981}" dt="2022-11-18T12:26:56.257" v="50" actId="20577"/>
          <ac:spMkLst>
            <pc:docMk/>
            <pc:sldMk cId="3206356754" sldId="664"/>
            <ac:spMk id="3" creationId="{154F956A-98F0-047F-1E3D-7EA3E8717115}"/>
          </ac:spMkLst>
        </pc:spChg>
      </pc:sldChg>
      <pc:sldChg chg="modSp add del mod">
        <pc:chgData name="BADHAM, JENNIFER M." userId="d3e5acb5-b2db-4b06-ac84-616e0149b02f" providerId="ADAL" clId="{25A8F335-5FC2-4614-8B09-3DE55AB73981}" dt="2022-11-20T22:56:06.941" v="1034" actId="20577"/>
        <pc:sldMkLst>
          <pc:docMk/>
          <pc:sldMk cId="2220317991" sldId="666"/>
        </pc:sldMkLst>
        <pc:spChg chg="mod">
          <ac:chgData name="BADHAM, JENNIFER M." userId="d3e5acb5-b2db-4b06-ac84-616e0149b02f" providerId="ADAL" clId="{25A8F335-5FC2-4614-8B09-3DE55AB73981}" dt="2022-11-20T22:56:06.941" v="1034" actId="20577"/>
          <ac:spMkLst>
            <pc:docMk/>
            <pc:sldMk cId="2220317991" sldId="666"/>
            <ac:spMk id="4" creationId="{B0006A14-5BF3-C2ED-6135-4C3D14231AD0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55912115" sldId="667"/>
        </pc:sldMkLst>
      </pc:sldChg>
      <pc:sldChg chg="addSp delSp modSp new mod modClrScheme chgLayout">
        <pc:chgData name="BADHAM, JENNIFER M." userId="d3e5acb5-b2db-4b06-ac84-616e0149b02f" providerId="ADAL" clId="{25A8F335-5FC2-4614-8B09-3DE55AB73981}" dt="2022-11-18T17:04:04.102" v="476" actId="1076"/>
        <pc:sldMkLst>
          <pc:docMk/>
          <pc:sldMk cId="4178618301" sldId="667"/>
        </pc:sldMkLst>
        <pc:spChg chg="del">
          <ac:chgData name="BADHAM, JENNIFER M." userId="d3e5acb5-b2db-4b06-ac84-616e0149b02f" providerId="ADAL" clId="{25A8F335-5FC2-4614-8B09-3DE55AB73981}" dt="2022-11-18T12:28:18.708" v="94" actId="700"/>
          <ac:spMkLst>
            <pc:docMk/>
            <pc:sldMk cId="4178618301" sldId="667"/>
            <ac:spMk id="2" creationId="{D1392485-B297-0E83-104B-63337F94E7FC}"/>
          </ac:spMkLst>
        </pc:spChg>
        <pc:spChg chg="add mod">
          <ac:chgData name="BADHAM, JENNIFER M." userId="d3e5acb5-b2db-4b06-ac84-616e0149b02f" providerId="ADAL" clId="{25A8F335-5FC2-4614-8B09-3DE55AB73981}" dt="2022-11-18T17:04:04.102" v="476" actId="1076"/>
          <ac:spMkLst>
            <pc:docMk/>
            <pc:sldMk cId="4178618301" sldId="667"/>
            <ac:spMk id="3" creationId="{BB5EF714-9D98-7403-8812-22F3E5BFB570}"/>
          </ac:spMkLst>
        </pc:spChg>
        <pc:spChg chg="del mod ord">
          <ac:chgData name="BADHAM, JENNIFER M." userId="d3e5acb5-b2db-4b06-ac84-616e0149b02f" providerId="ADAL" clId="{25A8F335-5FC2-4614-8B09-3DE55AB73981}" dt="2022-11-18T12:28:18.708" v="94" actId="700"/>
          <ac:spMkLst>
            <pc:docMk/>
            <pc:sldMk cId="4178618301" sldId="667"/>
            <ac:spMk id="3" creationId="{BC4EF04E-EA0D-18F8-762C-72E8285A2200}"/>
          </ac:spMkLst>
        </pc:spChg>
        <pc:spChg chg="add mod ord">
          <ac:chgData name="BADHAM, JENNIFER M." userId="d3e5acb5-b2db-4b06-ac84-616e0149b02f" providerId="ADAL" clId="{25A8F335-5FC2-4614-8B09-3DE55AB73981}" dt="2022-11-18T12:28:24.147" v="102" actId="20577"/>
          <ac:spMkLst>
            <pc:docMk/>
            <pc:sldMk cId="4178618301" sldId="667"/>
            <ac:spMk id="4" creationId="{0394EE22-E13D-C32B-19A3-22FB6F95FB22}"/>
          </ac:spMkLst>
        </pc:spChg>
        <pc:picChg chg="add mod">
          <ac:chgData name="BADHAM, JENNIFER M." userId="d3e5acb5-b2db-4b06-ac84-616e0149b02f" providerId="ADAL" clId="{25A8F335-5FC2-4614-8B09-3DE55AB73981}" dt="2022-11-18T17:03:09.931" v="472" actId="1076"/>
          <ac:picMkLst>
            <pc:docMk/>
            <pc:sldMk cId="4178618301" sldId="667"/>
            <ac:picMk id="2" creationId="{6C79370E-12B0-C23A-4BB3-6004B6E595CF}"/>
          </ac:picMkLst>
        </pc:picChg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40:10.673" v="293" actId="700"/>
        <pc:sldMkLst>
          <pc:docMk/>
          <pc:sldMk cId="1415441497" sldId="668"/>
        </pc:sldMkLst>
        <pc:spChg chg="add mod ord">
          <ac:chgData name="BADHAM, JENNIFER M." userId="d3e5acb5-b2db-4b06-ac84-616e0149b02f" providerId="ADAL" clId="{25A8F335-5FC2-4614-8B09-3DE55AB73981}" dt="2022-11-18T12:40:10.673" v="293" actId="700"/>
          <ac:spMkLst>
            <pc:docMk/>
            <pc:sldMk cId="1415441497" sldId="668"/>
            <ac:spMk id="2" creationId="{965C38AD-22A2-A44F-8CBB-B50CD7537B33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1415441497" sldId="668"/>
            <ac:spMk id="22" creationId="{A87EA4E9-DFD6-45D4-965D-8A79984EF440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282405320" sldId="668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592365645" sldId="669"/>
        </pc:sldMkLst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43:25.661" v="320" actId="700"/>
        <pc:sldMkLst>
          <pc:docMk/>
          <pc:sldMk cId="2083664240" sldId="669"/>
        </pc:sldMkLst>
        <pc:spChg chg="add mod ord">
          <ac:chgData name="BADHAM, JENNIFER M." userId="d3e5acb5-b2db-4b06-ac84-616e0149b02f" providerId="ADAL" clId="{25A8F335-5FC2-4614-8B09-3DE55AB73981}" dt="2022-11-18T12:43:25.661" v="320" actId="700"/>
          <ac:spMkLst>
            <pc:docMk/>
            <pc:sldMk cId="2083664240" sldId="669"/>
            <ac:spMk id="3" creationId="{AA4126EF-09FA-1D0B-660E-94FA308CD9B6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083664240" sldId="669"/>
            <ac:spMk id="10" creationId="{A4AC5506-6312-4701-8D3C-40187889A947}"/>
          </ac:spMkLst>
        </pc:spChg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44:01.918" v="331" actId="700"/>
        <pc:sldMkLst>
          <pc:docMk/>
          <pc:sldMk cId="2302030173" sldId="670"/>
        </pc:sldMkLst>
        <pc:spChg chg="add mod ord">
          <ac:chgData name="BADHAM, JENNIFER M." userId="d3e5acb5-b2db-4b06-ac84-616e0149b02f" providerId="ADAL" clId="{25A8F335-5FC2-4614-8B09-3DE55AB73981}" dt="2022-11-18T12:44:01.918" v="331" actId="700"/>
          <ac:spMkLst>
            <pc:docMk/>
            <pc:sldMk cId="2302030173" sldId="670"/>
            <ac:spMk id="2" creationId="{A1D48028-7F28-BFD7-B547-4367D6361F7B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302030173" sldId="670"/>
            <ac:spMk id="71" creationId="{A4AC5506-6312-4701-8D3C-40187889A947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572616278" sldId="670"/>
        </pc:sldMkLst>
      </pc:sldChg>
      <pc:sldChg chg="addSp delSp modSp add mod setBg modClrScheme delDesignElem chgLayout">
        <pc:chgData name="BADHAM, JENNIFER M." userId="d3e5acb5-b2db-4b06-ac84-616e0149b02f" providerId="ADAL" clId="{25A8F335-5FC2-4614-8B09-3DE55AB73981}" dt="2022-11-18T12:46:45.753" v="348" actId="700"/>
        <pc:sldMkLst>
          <pc:docMk/>
          <pc:sldMk cId="226712184" sldId="671"/>
        </pc:sldMkLst>
        <pc:spChg chg="add mod ord">
          <ac:chgData name="BADHAM, JENNIFER M." userId="d3e5acb5-b2db-4b06-ac84-616e0149b02f" providerId="ADAL" clId="{25A8F335-5FC2-4614-8B09-3DE55AB73981}" dt="2022-11-18T12:46:45.753" v="348" actId="700"/>
          <ac:spMkLst>
            <pc:docMk/>
            <pc:sldMk cId="226712184" sldId="671"/>
            <ac:spMk id="2" creationId="{9CFEF851-0DA2-311A-8C7B-30B31A4553E9}"/>
          </ac:spMkLst>
        </pc:spChg>
        <pc:spChg chg="del">
          <ac:chgData name="BADHAM, JENNIFER M." userId="d3e5acb5-b2db-4b06-ac84-616e0149b02f" providerId="ADAL" clId="{25A8F335-5FC2-4614-8B09-3DE55AB73981}" dt="2022-11-18T12:28:59.333" v="132"/>
          <ac:spMkLst>
            <pc:docMk/>
            <pc:sldMk cId="226712184" sldId="671"/>
            <ac:spMk id="9" creationId="{A4AC5506-6312-4701-8D3C-40187889A947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509345812" sldId="671"/>
        </pc:sldMkLst>
      </pc:sldChg>
      <pc:sldChg chg="addSp delSp modSp new mod modClrScheme chgLayout">
        <pc:chgData name="BADHAM, JENNIFER M." userId="d3e5acb5-b2db-4b06-ac84-616e0149b02f" providerId="ADAL" clId="{25A8F335-5FC2-4614-8B09-3DE55AB73981}" dt="2022-11-18T15:07:46.168" v="469" actId="1076"/>
        <pc:sldMkLst>
          <pc:docMk/>
          <pc:sldMk cId="3791056770" sldId="672"/>
        </pc:sldMkLst>
        <pc:spChg chg="del mod ord">
          <ac:chgData name="BADHAM, JENNIFER M." userId="d3e5acb5-b2db-4b06-ac84-616e0149b02f" providerId="ADAL" clId="{25A8F335-5FC2-4614-8B09-3DE55AB73981}" dt="2022-11-18T15:05:41.253" v="364" actId="700"/>
          <ac:spMkLst>
            <pc:docMk/>
            <pc:sldMk cId="3791056770" sldId="672"/>
            <ac:spMk id="2" creationId="{EF8D99C9-D781-14EF-E58F-DCD2647A2599}"/>
          </ac:spMkLst>
        </pc:spChg>
        <pc:spChg chg="del">
          <ac:chgData name="BADHAM, JENNIFER M." userId="d3e5acb5-b2db-4b06-ac84-616e0149b02f" providerId="ADAL" clId="{25A8F335-5FC2-4614-8B09-3DE55AB73981}" dt="2022-11-18T15:05:41.253" v="364" actId="700"/>
          <ac:spMkLst>
            <pc:docMk/>
            <pc:sldMk cId="3791056770" sldId="672"/>
            <ac:spMk id="3" creationId="{28AD7C28-089A-69FC-675E-9B16E9939617}"/>
          </ac:spMkLst>
        </pc:spChg>
        <pc:spChg chg="add del mod ord">
          <ac:chgData name="BADHAM, JENNIFER M." userId="d3e5acb5-b2db-4b06-ac84-616e0149b02f" providerId="ADAL" clId="{25A8F335-5FC2-4614-8B09-3DE55AB73981}" dt="2022-11-18T15:06:00.005" v="368" actId="700"/>
          <ac:spMkLst>
            <pc:docMk/>
            <pc:sldMk cId="3791056770" sldId="672"/>
            <ac:spMk id="4" creationId="{E3748BC8-84BA-3DE0-8D97-B31E501BFC61}"/>
          </ac:spMkLst>
        </pc:spChg>
        <pc:spChg chg="add mod ord">
          <ac:chgData name="BADHAM, JENNIFER M." userId="d3e5acb5-b2db-4b06-ac84-616e0149b02f" providerId="ADAL" clId="{25A8F335-5FC2-4614-8B09-3DE55AB73981}" dt="2022-11-18T15:06:00.005" v="368" actId="700"/>
          <ac:spMkLst>
            <pc:docMk/>
            <pc:sldMk cId="3791056770" sldId="672"/>
            <ac:spMk id="7" creationId="{0794C0DC-D1EF-5C09-5F51-A7C3364D702B}"/>
          </ac:spMkLst>
        </pc:spChg>
        <pc:spChg chg="add mod ord">
          <ac:chgData name="BADHAM, JENNIFER M." userId="d3e5acb5-b2db-4b06-ac84-616e0149b02f" providerId="ADAL" clId="{25A8F335-5FC2-4614-8B09-3DE55AB73981}" dt="2022-11-18T15:06:18.484" v="413" actId="14100"/>
          <ac:spMkLst>
            <pc:docMk/>
            <pc:sldMk cId="3791056770" sldId="672"/>
            <ac:spMk id="8" creationId="{40337329-45B2-92A3-F98C-5ADAA7980D11}"/>
          </ac:spMkLst>
        </pc:spChg>
        <pc:spChg chg="add mod">
          <ac:chgData name="BADHAM, JENNIFER M." userId="d3e5acb5-b2db-4b06-ac84-616e0149b02f" providerId="ADAL" clId="{25A8F335-5FC2-4614-8B09-3DE55AB73981}" dt="2022-11-18T15:07:38.431" v="468" actId="1076"/>
          <ac:spMkLst>
            <pc:docMk/>
            <pc:sldMk cId="3791056770" sldId="672"/>
            <ac:spMk id="10" creationId="{CD594A18-5781-A53D-BDDE-A1A0D1BC6AB4}"/>
          </ac:spMkLst>
        </pc:spChg>
        <pc:picChg chg="add mod">
          <ac:chgData name="BADHAM, JENNIFER M." userId="d3e5acb5-b2db-4b06-ac84-616e0149b02f" providerId="ADAL" clId="{25A8F335-5FC2-4614-8B09-3DE55AB73981}" dt="2022-11-18T15:07:46.168" v="469" actId="1076"/>
          <ac:picMkLst>
            <pc:docMk/>
            <pc:sldMk cId="3791056770" sldId="672"/>
            <ac:picMk id="6" creationId="{CF056444-3C58-AC11-9910-81CBC52455FF}"/>
          </ac:picMkLst>
        </pc:picChg>
      </pc:sldChg>
      <pc:sldChg chg="addSp delSp modSp new mod modClrScheme chgLayout">
        <pc:chgData name="BADHAM, JENNIFER M." userId="d3e5acb5-b2db-4b06-ac84-616e0149b02f" providerId="ADAL" clId="{25A8F335-5FC2-4614-8B09-3DE55AB73981}" dt="2022-11-18T18:49:20.803" v="680" actId="1076"/>
        <pc:sldMkLst>
          <pc:docMk/>
          <pc:sldMk cId="525409257" sldId="673"/>
        </pc:sldMkLst>
        <pc:spChg chg="del mod ord">
          <ac:chgData name="BADHAM, JENNIFER M." userId="d3e5acb5-b2db-4b06-ac84-616e0149b02f" providerId="ADAL" clId="{25A8F335-5FC2-4614-8B09-3DE55AB73981}" dt="2022-11-18T17:07:12.151" v="478" actId="700"/>
          <ac:spMkLst>
            <pc:docMk/>
            <pc:sldMk cId="525409257" sldId="673"/>
            <ac:spMk id="2" creationId="{613C2FB0-CE85-46AC-CE6B-6179B332ACF8}"/>
          </ac:spMkLst>
        </pc:spChg>
        <pc:spChg chg="add mod ord">
          <ac:chgData name="BADHAM, JENNIFER M." userId="d3e5acb5-b2db-4b06-ac84-616e0149b02f" providerId="ADAL" clId="{25A8F335-5FC2-4614-8B09-3DE55AB73981}" dt="2022-11-18T18:48:54.631" v="673"/>
          <ac:spMkLst>
            <pc:docMk/>
            <pc:sldMk cId="525409257" sldId="673"/>
            <ac:spMk id="3" creationId="{4850483B-6ECB-F7E9-B8EA-BFE104DCF835}"/>
          </ac:spMkLst>
        </pc:spChg>
        <pc:spChg chg="add mod ord">
          <ac:chgData name="BADHAM, JENNIFER M." userId="d3e5acb5-b2db-4b06-ac84-616e0149b02f" providerId="ADAL" clId="{25A8F335-5FC2-4614-8B09-3DE55AB73981}" dt="2022-11-18T18:49:17.067" v="679" actId="14100"/>
          <ac:spMkLst>
            <pc:docMk/>
            <pc:sldMk cId="525409257" sldId="673"/>
            <ac:spMk id="4" creationId="{F91B0143-2CD0-7F6E-0EBE-8487FEB103AF}"/>
          </ac:spMkLst>
        </pc:spChg>
        <pc:spChg chg="add mod">
          <ac:chgData name="BADHAM, JENNIFER M." userId="d3e5acb5-b2db-4b06-ac84-616e0149b02f" providerId="ADAL" clId="{25A8F335-5FC2-4614-8B09-3DE55AB73981}" dt="2022-11-18T18:49:20.803" v="680" actId="1076"/>
          <ac:spMkLst>
            <pc:docMk/>
            <pc:sldMk cId="525409257" sldId="673"/>
            <ac:spMk id="8" creationId="{0A8A8853-7CC4-6A26-F6A1-8C6685F0C2F0}"/>
          </ac:spMkLst>
        </pc:spChg>
        <pc:spChg chg="add del mod">
          <ac:chgData name="BADHAM, JENNIFER M." userId="d3e5acb5-b2db-4b06-ac84-616e0149b02f" providerId="ADAL" clId="{25A8F335-5FC2-4614-8B09-3DE55AB73981}" dt="2022-11-18T18:48:54.631" v="673"/>
          <ac:spMkLst>
            <pc:docMk/>
            <pc:sldMk cId="525409257" sldId="673"/>
            <ac:spMk id="9" creationId="{BB2367E9-3FB1-536C-910C-AFF7F74DAE15}"/>
          </ac:spMkLst>
        </pc:spChg>
        <pc:spChg chg="add del mod">
          <ac:chgData name="BADHAM, JENNIFER M." userId="d3e5acb5-b2db-4b06-ac84-616e0149b02f" providerId="ADAL" clId="{25A8F335-5FC2-4614-8B09-3DE55AB73981}" dt="2022-11-18T18:48:54.631" v="673"/>
          <ac:spMkLst>
            <pc:docMk/>
            <pc:sldMk cId="525409257" sldId="673"/>
            <ac:spMk id="10" creationId="{14B36F63-EA9B-8283-F436-23FC9C03BC9B}"/>
          </ac:spMkLst>
        </pc:spChg>
        <pc:picChg chg="add mod">
          <ac:chgData name="BADHAM, JENNIFER M." userId="d3e5acb5-b2db-4b06-ac84-616e0149b02f" providerId="ADAL" clId="{25A8F335-5FC2-4614-8B09-3DE55AB73981}" dt="2022-11-18T18:49:08.794" v="677" actId="1076"/>
          <ac:picMkLst>
            <pc:docMk/>
            <pc:sldMk cId="525409257" sldId="673"/>
            <ac:picMk id="6" creationId="{185B927B-B307-EFD3-B575-4F057354C3DD}"/>
          </ac:picMkLst>
        </pc:pic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979548943" sldId="673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543029281" sldId="674"/>
        </pc:sldMkLst>
      </pc:sldChg>
      <pc:sldChg chg="addSp modSp new mod">
        <pc:chgData name="BADHAM, JENNIFER M." userId="d3e5acb5-b2db-4b06-ac84-616e0149b02f" providerId="ADAL" clId="{25A8F335-5FC2-4614-8B09-3DE55AB73981}" dt="2022-11-18T18:50:26.099" v="702" actId="1076"/>
        <pc:sldMkLst>
          <pc:docMk/>
          <pc:sldMk cId="1409219861" sldId="674"/>
        </pc:sldMkLst>
        <pc:spChg chg="mod">
          <ac:chgData name="BADHAM, JENNIFER M." userId="d3e5acb5-b2db-4b06-ac84-616e0149b02f" providerId="ADAL" clId="{25A8F335-5FC2-4614-8B09-3DE55AB73981}" dt="2022-11-18T18:50:22.219" v="701" actId="20577"/>
          <ac:spMkLst>
            <pc:docMk/>
            <pc:sldMk cId="1409219861" sldId="674"/>
            <ac:spMk id="3" creationId="{851DCEB2-DCE8-58B4-22A3-0A9250ED31F8}"/>
          </ac:spMkLst>
        </pc:spChg>
        <pc:spChg chg="add mod">
          <ac:chgData name="BADHAM, JENNIFER M." userId="d3e5acb5-b2db-4b06-ac84-616e0149b02f" providerId="ADAL" clId="{25A8F335-5FC2-4614-8B09-3DE55AB73981}" dt="2022-11-18T18:50:26.099" v="702" actId="1076"/>
          <ac:spMkLst>
            <pc:docMk/>
            <pc:sldMk cId="1409219861" sldId="674"/>
            <ac:spMk id="5" creationId="{E429537D-50D0-A64F-72D2-5D799FC5AA85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018204750" sldId="675"/>
        </pc:sldMkLst>
      </pc:sldChg>
      <pc:sldChg chg="addSp delSp modSp new mod modClrScheme chgLayout">
        <pc:chgData name="BADHAM, JENNIFER M." userId="d3e5acb5-b2db-4b06-ac84-616e0149b02f" providerId="ADAL" clId="{25A8F335-5FC2-4614-8B09-3DE55AB73981}" dt="2022-11-18T18:55:06.003" v="726" actId="1076"/>
        <pc:sldMkLst>
          <pc:docMk/>
          <pc:sldMk cId="2844409458" sldId="675"/>
        </pc:sldMkLst>
        <pc:spChg chg="del mod ord">
          <ac:chgData name="BADHAM, JENNIFER M." userId="d3e5acb5-b2db-4b06-ac84-616e0149b02f" providerId="ADAL" clId="{25A8F335-5FC2-4614-8B09-3DE55AB73981}" dt="2022-11-18T18:52:01.717" v="704" actId="700"/>
          <ac:spMkLst>
            <pc:docMk/>
            <pc:sldMk cId="2844409458" sldId="675"/>
            <ac:spMk id="2" creationId="{2FD88275-3CB7-4E3C-2A12-E8312C08CE56}"/>
          </ac:spMkLst>
        </pc:spChg>
        <pc:spChg chg="del">
          <ac:chgData name="BADHAM, JENNIFER M." userId="d3e5acb5-b2db-4b06-ac84-616e0149b02f" providerId="ADAL" clId="{25A8F335-5FC2-4614-8B09-3DE55AB73981}" dt="2022-11-18T18:52:01.717" v="704" actId="700"/>
          <ac:spMkLst>
            <pc:docMk/>
            <pc:sldMk cId="2844409458" sldId="675"/>
            <ac:spMk id="3" creationId="{1549CCAB-7A8E-9181-938E-BA9237165FBB}"/>
          </ac:spMkLst>
        </pc:spChg>
        <pc:spChg chg="add mod ord">
          <ac:chgData name="BADHAM, JENNIFER M." userId="d3e5acb5-b2db-4b06-ac84-616e0149b02f" providerId="ADAL" clId="{25A8F335-5FC2-4614-8B09-3DE55AB73981}" dt="2022-11-18T18:52:01.717" v="704" actId="700"/>
          <ac:spMkLst>
            <pc:docMk/>
            <pc:sldMk cId="2844409458" sldId="675"/>
            <ac:spMk id="4" creationId="{E43FF5CA-EA19-A9FC-A3DC-212D42029840}"/>
          </ac:spMkLst>
        </pc:spChg>
        <pc:spChg chg="add mod">
          <ac:chgData name="BADHAM, JENNIFER M." userId="d3e5acb5-b2db-4b06-ac84-616e0149b02f" providerId="ADAL" clId="{25A8F335-5FC2-4614-8B09-3DE55AB73981}" dt="2022-11-18T18:52:57.582" v="714" actId="1076"/>
          <ac:spMkLst>
            <pc:docMk/>
            <pc:sldMk cId="2844409458" sldId="675"/>
            <ac:spMk id="7" creationId="{80905EFF-0EA5-14C0-072C-C182A990E0C5}"/>
          </ac:spMkLst>
        </pc:spChg>
        <pc:spChg chg="add mod">
          <ac:chgData name="BADHAM, JENNIFER M." userId="d3e5acb5-b2db-4b06-ac84-616e0149b02f" providerId="ADAL" clId="{25A8F335-5FC2-4614-8B09-3DE55AB73981}" dt="2022-11-18T18:55:01.618" v="725" actId="1076"/>
          <ac:spMkLst>
            <pc:docMk/>
            <pc:sldMk cId="2844409458" sldId="675"/>
            <ac:spMk id="10" creationId="{337DFFBB-11DF-C0BE-C5F5-7825E5193BF6}"/>
          </ac:spMkLst>
        </pc:spChg>
        <pc:picChg chg="add mod">
          <ac:chgData name="BADHAM, JENNIFER M." userId="d3e5acb5-b2db-4b06-ac84-616e0149b02f" providerId="ADAL" clId="{25A8F335-5FC2-4614-8B09-3DE55AB73981}" dt="2022-11-18T18:52:51.903" v="713" actId="14100"/>
          <ac:picMkLst>
            <pc:docMk/>
            <pc:sldMk cId="2844409458" sldId="675"/>
            <ac:picMk id="5" creationId="{F86A9185-84AA-4E33-9961-DE90F83F7849}"/>
          </ac:picMkLst>
        </pc:picChg>
        <pc:picChg chg="add mod ord">
          <ac:chgData name="BADHAM, JENNIFER M." userId="d3e5acb5-b2db-4b06-ac84-616e0149b02f" providerId="ADAL" clId="{25A8F335-5FC2-4614-8B09-3DE55AB73981}" dt="2022-11-18T18:55:06.003" v="726" actId="1076"/>
          <ac:picMkLst>
            <pc:docMk/>
            <pc:sldMk cId="2844409458" sldId="675"/>
            <ac:picMk id="8" creationId="{AB16EA0B-8115-2833-7849-21969DF941D3}"/>
          </ac:picMkLst>
        </pc:picChg>
      </pc:sldChg>
      <pc:sldChg chg="addSp modSp new mod">
        <pc:chgData name="BADHAM, JENNIFER M." userId="d3e5acb5-b2db-4b06-ac84-616e0149b02f" providerId="ADAL" clId="{25A8F335-5FC2-4614-8B09-3DE55AB73981}" dt="2022-11-18T18:57:52.182" v="737" actId="1076"/>
        <pc:sldMkLst>
          <pc:docMk/>
          <pc:sldMk cId="1576876065" sldId="676"/>
        </pc:sldMkLst>
        <pc:spChg chg="mod">
          <ac:chgData name="BADHAM, JENNIFER M." userId="d3e5acb5-b2db-4b06-ac84-616e0149b02f" providerId="ADAL" clId="{25A8F335-5FC2-4614-8B09-3DE55AB73981}" dt="2022-11-18T18:57:07.108" v="731" actId="14100"/>
          <ac:spMkLst>
            <pc:docMk/>
            <pc:sldMk cId="1576876065" sldId="676"/>
            <ac:spMk id="3" creationId="{650FAEEB-B1F2-5E00-DCDA-01A727D9B328}"/>
          </ac:spMkLst>
        </pc:spChg>
        <pc:spChg chg="add mod">
          <ac:chgData name="BADHAM, JENNIFER M." userId="d3e5acb5-b2db-4b06-ac84-616e0149b02f" providerId="ADAL" clId="{25A8F335-5FC2-4614-8B09-3DE55AB73981}" dt="2022-11-18T18:57:48.256" v="736" actId="1076"/>
          <ac:spMkLst>
            <pc:docMk/>
            <pc:sldMk cId="1576876065" sldId="676"/>
            <ac:spMk id="7" creationId="{B0BDC3E9-CBAE-A195-2397-A49D26BDC823}"/>
          </ac:spMkLst>
        </pc:spChg>
        <pc:picChg chg="add mod">
          <ac:chgData name="BADHAM, JENNIFER M." userId="d3e5acb5-b2db-4b06-ac84-616e0149b02f" providerId="ADAL" clId="{25A8F335-5FC2-4614-8B09-3DE55AB73981}" dt="2022-11-18T18:57:52.182" v="737" actId="1076"/>
          <ac:picMkLst>
            <pc:docMk/>
            <pc:sldMk cId="1576876065" sldId="676"/>
            <ac:picMk id="5" creationId="{3CE6EC6B-DBF3-CE86-F253-EEA8759D372B}"/>
          </ac:picMkLst>
        </pc:pic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834843054" sldId="676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828815477" sldId="677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433596073" sldId="680"/>
        </pc:sldMkLst>
      </pc:sldChg>
      <pc:sldChg chg="modSp mod">
        <pc:chgData name="BADHAM, JENNIFER M." userId="d3e5acb5-b2db-4b06-ac84-616e0149b02f" providerId="ADAL" clId="{25A8F335-5FC2-4614-8B09-3DE55AB73981}" dt="2022-11-20T22:57:22.646" v="1037" actId="688"/>
        <pc:sldMkLst>
          <pc:docMk/>
          <pc:sldMk cId="734081489" sldId="681"/>
        </pc:sldMkLst>
        <pc:spChg chg="mod">
          <ac:chgData name="BADHAM, JENNIFER M." userId="d3e5acb5-b2db-4b06-ac84-616e0149b02f" providerId="ADAL" clId="{25A8F335-5FC2-4614-8B09-3DE55AB73981}" dt="2022-11-20T22:57:22.646" v="1037" actId="688"/>
          <ac:spMkLst>
            <pc:docMk/>
            <pc:sldMk cId="734081489" sldId="681"/>
            <ac:spMk id="5" creationId="{CCF24F3E-E5CB-3DD3-296E-ACD20013C749}"/>
          </ac:spMkLst>
        </pc:spChg>
        <pc:spChg chg="mod">
          <ac:chgData name="BADHAM, JENNIFER M." userId="d3e5acb5-b2db-4b06-ac84-616e0149b02f" providerId="ADAL" clId="{25A8F335-5FC2-4614-8B09-3DE55AB73981}" dt="2022-11-20T22:57:13.486" v="1035" actId="14100"/>
          <ac:spMkLst>
            <pc:docMk/>
            <pc:sldMk cId="734081489" sldId="681"/>
            <ac:spMk id="6" creationId="{12ABDA7A-789D-D9E0-DA73-812026866BEB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903207425" sldId="681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972536111" sldId="682"/>
        </pc:sldMkLst>
      </pc:sldChg>
      <pc:sldChg chg="modSp mod">
        <pc:chgData name="BADHAM, JENNIFER M." userId="d3e5acb5-b2db-4b06-ac84-616e0149b02f" providerId="ADAL" clId="{25A8F335-5FC2-4614-8B09-3DE55AB73981}" dt="2022-11-20T22:58:31.563" v="1051" actId="20577"/>
        <pc:sldMkLst>
          <pc:docMk/>
          <pc:sldMk cId="278899669" sldId="683"/>
        </pc:sldMkLst>
        <pc:spChg chg="mod">
          <ac:chgData name="BADHAM, JENNIFER M." userId="d3e5acb5-b2db-4b06-ac84-616e0149b02f" providerId="ADAL" clId="{25A8F335-5FC2-4614-8B09-3DE55AB73981}" dt="2022-11-20T22:58:31.563" v="1051" actId="20577"/>
          <ac:spMkLst>
            <pc:docMk/>
            <pc:sldMk cId="278899669" sldId="683"/>
            <ac:spMk id="3" creationId="{AC1C3CD9-5A71-E2A1-5884-3EE3032C77E2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975633747" sldId="683"/>
        </pc:sldMkLst>
      </pc:sldChg>
      <pc:sldChg chg="addSp delSp modSp mod">
        <pc:chgData name="BADHAM, JENNIFER M." userId="d3e5acb5-b2db-4b06-ac84-616e0149b02f" providerId="ADAL" clId="{25A8F335-5FC2-4614-8B09-3DE55AB73981}" dt="2022-11-20T23:18:19.960" v="1144" actId="1076"/>
        <pc:sldMkLst>
          <pc:docMk/>
          <pc:sldMk cId="2340749930" sldId="684"/>
        </pc:sldMkLst>
        <pc:spChg chg="add mod">
          <ac:chgData name="BADHAM, JENNIFER M." userId="d3e5acb5-b2db-4b06-ac84-616e0149b02f" providerId="ADAL" clId="{25A8F335-5FC2-4614-8B09-3DE55AB73981}" dt="2022-11-20T23:18:19.960" v="1144" actId="1076"/>
          <ac:spMkLst>
            <pc:docMk/>
            <pc:sldMk cId="2340749930" sldId="684"/>
            <ac:spMk id="8" creationId="{04677C39-B9A5-6B9C-D561-55E53D4FC3AE}"/>
          </ac:spMkLst>
        </pc:spChg>
        <pc:picChg chg="del">
          <ac:chgData name="BADHAM, JENNIFER M." userId="d3e5acb5-b2db-4b06-ac84-616e0149b02f" providerId="ADAL" clId="{25A8F335-5FC2-4614-8B09-3DE55AB73981}" dt="2022-11-20T23:17:24.788" v="1134" actId="478"/>
          <ac:picMkLst>
            <pc:docMk/>
            <pc:sldMk cId="2340749930" sldId="684"/>
            <ac:picMk id="3" creationId="{2C3A5E59-5B8E-7FC8-5915-2783D386E659}"/>
          </ac:picMkLst>
        </pc:picChg>
        <pc:picChg chg="del">
          <ac:chgData name="BADHAM, JENNIFER M." userId="d3e5acb5-b2db-4b06-ac84-616e0149b02f" providerId="ADAL" clId="{25A8F335-5FC2-4614-8B09-3DE55AB73981}" dt="2022-11-20T23:17:26.715" v="1135" actId="478"/>
          <ac:picMkLst>
            <pc:docMk/>
            <pc:sldMk cId="2340749930" sldId="684"/>
            <ac:picMk id="4" creationId="{43E1E708-D524-C306-86B4-232D2847A54E}"/>
          </ac:picMkLst>
        </pc:picChg>
        <pc:picChg chg="del">
          <ac:chgData name="BADHAM, JENNIFER M." userId="d3e5acb5-b2db-4b06-ac84-616e0149b02f" providerId="ADAL" clId="{25A8F335-5FC2-4614-8B09-3DE55AB73981}" dt="2022-11-20T23:17:24.788" v="1134" actId="478"/>
          <ac:picMkLst>
            <pc:docMk/>
            <pc:sldMk cId="2340749930" sldId="684"/>
            <ac:picMk id="5" creationId="{57ABDD30-3510-E5C7-1A08-D3A746FCC974}"/>
          </ac:picMkLst>
        </pc:picChg>
        <pc:picChg chg="add mod">
          <ac:chgData name="BADHAM, JENNIFER M." userId="d3e5acb5-b2db-4b06-ac84-616e0149b02f" providerId="ADAL" clId="{25A8F335-5FC2-4614-8B09-3DE55AB73981}" dt="2022-11-20T23:17:44.544" v="1140" actId="1076"/>
          <ac:picMkLst>
            <pc:docMk/>
            <pc:sldMk cId="2340749930" sldId="684"/>
            <ac:picMk id="6" creationId="{2DF9B2CF-E4B9-5997-C346-AB0F47F8B283}"/>
          </ac:picMkLst>
        </pc:pic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549697734" sldId="684"/>
        </pc:sldMkLst>
      </pc:sldChg>
      <pc:sldChg chg="modSp mod">
        <pc:chgData name="BADHAM, JENNIFER M." userId="d3e5acb5-b2db-4b06-ac84-616e0149b02f" providerId="ADAL" clId="{25A8F335-5FC2-4614-8B09-3DE55AB73981}" dt="2022-11-21T21:30:12.144" v="4164" actId="20577"/>
        <pc:sldMkLst>
          <pc:docMk/>
          <pc:sldMk cId="326433501" sldId="685"/>
        </pc:sldMkLst>
        <pc:spChg chg="mod">
          <ac:chgData name="BADHAM, JENNIFER M." userId="d3e5acb5-b2db-4b06-ac84-616e0149b02f" providerId="ADAL" clId="{25A8F335-5FC2-4614-8B09-3DE55AB73981}" dt="2022-11-21T21:30:12.144" v="4164" actId="20577"/>
          <ac:spMkLst>
            <pc:docMk/>
            <pc:sldMk cId="326433501" sldId="685"/>
            <ac:spMk id="3" creationId="{D169A7BB-4531-E0BF-7915-DE3BED24F8FC}"/>
          </ac:spMkLst>
        </pc:spChg>
        <pc:spChg chg="mod">
          <ac:chgData name="BADHAM, JENNIFER M." userId="d3e5acb5-b2db-4b06-ac84-616e0149b02f" providerId="ADAL" clId="{25A8F335-5FC2-4614-8B09-3DE55AB73981}" dt="2022-11-20T22:30:31.859" v="924" actId="27636"/>
          <ac:spMkLst>
            <pc:docMk/>
            <pc:sldMk cId="326433501" sldId="685"/>
            <ac:spMk id="4" creationId="{52C18D2A-4FDC-E1EF-1ADE-AA33CD90F4A2}"/>
          </ac:spMkLst>
        </pc:spChg>
        <pc:picChg chg="mod">
          <ac:chgData name="BADHAM, JENNIFER M." userId="d3e5acb5-b2db-4b06-ac84-616e0149b02f" providerId="ADAL" clId="{25A8F335-5FC2-4614-8B09-3DE55AB73981}" dt="2022-11-20T22:24:50.382" v="757" actId="1076"/>
          <ac:picMkLst>
            <pc:docMk/>
            <pc:sldMk cId="326433501" sldId="685"/>
            <ac:picMk id="7" creationId="{1225F253-D4A5-1722-76E1-77A732CE468C}"/>
          </ac:picMkLst>
        </pc:picChg>
        <pc:picChg chg="mod">
          <ac:chgData name="BADHAM, JENNIFER M." userId="d3e5acb5-b2db-4b06-ac84-616e0149b02f" providerId="ADAL" clId="{25A8F335-5FC2-4614-8B09-3DE55AB73981}" dt="2022-11-20T22:24:53.126" v="758" actId="1076"/>
          <ac:picMkLst>
            <pc:docMk/>
            <pc:sldMk cId="326433501" sldId="685"/>
            <ac:picMk id="10" creationId="{6697BF54-8D28-E15C-4C40-049E504EC82F}"/>
          </ac:picMkLst>
        </pc:pic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550342200" sldId="685"/>
        </pc:sldMkLst>
      </pc:sldChg>
      <pc:sldChg chg="modSp new mod">
        <pc:chgData name="BADHAM, JENNIFER M." userId="d3e5acb5-b2db-4b06-ac84-616e0149b02f" providerId="ADAL" clId="{25A8F335-5FC2-4614-8B09-3DE55AB73981}" dt="2022-11-20T16:25:21.873" v="742" actId="20577"/>
        <pc:sldMkLst>
          <pc:docMk/>
          <pc:sldMk cId="738493013" sldId="686"/>
        </pc:sldMkLst>
        <pc:spChg chg="mod">
          <ac:chgData name="BADHAM, JENNIFER M." userId="d3e5acb5-b2db-4b06-ac84-616e0149b02f" providerId="ADAL" clId="{25A8F335-5FC2-4614-8B09-3DE55AB73981}" dt="2022-11-20T16:25:21.873" v="742" actId="20577"/>
          <ac:spMkLst>
            <pc:docMk/>
            <pc:sldMk cId="738493013" sldId="686"/>
            <ac:spMk id="2" creationId="{936CC763-65F3-CAD1-85A0-7EA518009787}"/>
          </ac:spMkLst>
        </pc:spChg>
        <pc:spChg chg="mod">
          <ac:chgData name="BADHAM, JENNIFER M." userId="d3e5acb5-b2db-4b06-ac84-616e0149b02f" providerId="ADAL" clId="{25A8F335-5FC2-4614-8B09-3DE55AB73981}" dt="2022-11-20T16:25:19.719" v="739"/>
          <ac:spMkLst>
            <pc:docMk/>
            <pc:sldMk cId="738493013" sldId="686"/>
            <ac:spMk id="3" creationId="{9FD455A1-120E-CFE4-38B2-438360A0E8B8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624851617" sldId="686"/>
        </pc:sldMkLst>
      </pc:sldChg>
      <pc:sldChg chg="addSp delSp modSp new mod">
        <pc:chgData name="BADHAM, JENNIFER M." userId="d3e5acb5-b2db-4b06-ac84-616e0149b02f" providerId="ADAL" clId="{25A8F335-5FC2-4614-8B09-3DE55AB73981}" dt="2022-11-21T21:55:43.406" v="4965" actId="20577"/>
        <pc:sldMkLst>
          <pc:docMk/>
          <pc:sldMk cId="2380399913" sldId="687"/>
        </pc:sldMkLst>
        <pc:spChg chg="mod">
          <ac:chgData name="BADHAM, JENNIFER M." userId="d3e5acb5-b2db-4b06-ac84-616e0149b02f" providerId="ADAL" clId="{25A8F335-5FC2-4614-8B09-3DE55AB73981}" dt="2022-11-21T01:13:01.550" v="3047" actId="1076"/>
          <ac:spMkLst>
            <pc:docMk/>
            <pc:sldMk cId="2380399913" sldId="687"/>
            <ac:spMk id="2" creationId="{69DCE9FA-AB83-696F-678C-FCED0A0EBF68}"/>
          </ac:spMkLst>
        </pc:spChg>
        <pc:spChg chg="mod">
          <ac:chgData name="BADHAM, JENNIFER M." userId="d3e5acb5-b2db-4b06-ac84-616e0149b02f" providerId="ADAL" clId="{25A8F335-5FC2-4614-8B09-3DE55AB73981}" dt="2022-11-21T21:55:43.406" v="4965" actId="20577"/>
          <ac:spMkLst>
            <pc:docMk/>
            <pc:sldMk cId="2380399913" sldId="687"/>
            <ac:spMk id="3" creationId="{8B95B930-7C3E-FB72-0D48-2AC935FCFAC2}"/>
          </ac:spMkLst>
        </pc:spChg>
        <pc:spChg chg="add del mod">
          <ac:chgData name="BADHAM, JENNIFER M." userId="d3e5acb5-b2db-4b06-ac84-616e0149b02f" providerId="ADAL" clId="{25A8F335-5FC2-4614-8B09-3DE55AB73981}" dt="2022-11-21T00:54:25.470" v="2928" actId="478"/>
          <ac:spMkLst>
            <pc:docMk/>
            <pc:sldMk cId="2380399913" sldId="687"/>
            <ac:spMk id="15" creationId="{8E57DCAA-567C-4FC8-E8D0-392AEA29C8BA}"/>
          </ac:spMkLst>
        </pc:spChg>
        <pc:spChg chg="add del mod">
          <ac:chgData name="BADHAM, JENNIFER M." userId="d3e5acb5-b2db-4b06-ac84-616e0149b02f" providerId="ADAL" clId="{25A8F335-5FC2-4614-8B09-3DE55AB73981}" dt="2022-11-21T00:54:29.106" v="2929" actId="478"/>
          <ac:spMkLst>
            <pc:docMk/>
            <pc:sldMk cId="2380399913" sldId="687"/>
            <ac:spMk id="16" creationId="{BEBD35F6-91C6-098A-FF9E-9D9C320223C5}"/>
          </ac:spMkLst>
        </pc:sp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4" creationId="{BAF94CCF-6175-6DAB-17E2-D10A66384DC0}"/>
          </ac:picMkLst>
        </pc:picChg>
        <pc:picChg chg="add del mod">
          <ac:chgData name="BADHAM, JENNIFER M." userId="d3e5acb5-b2db-4b06-ac84-616e0149b02f" providerId="ADAL" clId="{25A8F335-5FC2-4614-8B09-3DE55AB73981}" dt="2022-11-21T01:12:26.279" v="3029" actId="478"/>
          <ac:picMkLst>
            <pc:docMk/>
            <pc:sldMk cId="2380399913" sldId="687"/>
            <ac:picMk id="5" creationId="{CFB7A651-E6D9-98FD-F741-8E285C4DF794}"/>
          </ac:picMkLst>
        </pc:picChg>
        <pc:picChg chg="add del mod">
          <ac:chgData name="BADHAM, JENNIFER M." userId="d3e5acb5-b2db-4b06-ac84-616e0149b02f" providerId="ADAL" clId="{25A8F335-5FC2-4614-8B09-3DE55AB73981}" dt="2022-11-21T01:12:26.980" v="3030" actId="478"/>
          <ac:picMkLst>
            <pc:docMk/>
            <pc:sldMk cId="2380399913" sldId="687"/>
            <ac:picMk id="6" creationId="{06263266-05C1-90BF-EECF-15338AF89ADA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7" creationId="{2B93DFC0-1F9D-0217-1269-67533A2549D5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8" creationId="{2B3C4B76-33B7-764C-AE56-A44E6D3418B2}"/>
          </ac:picMkLst>
        </pc:picChg>
        <pc:picChg chg="add del mod">
          <ac:chgData name="BADHAM, JENNIFER M." userId="d3e5acb5-b2db-4b06-ac84-616e0149b02f" providerId="ADAL" clId="{25A8F335-5FC2-4614-8B09-3DE55AB73981}" dt="2022-11-21T01:12:23.755" v="3027" actId="478"/>
          <ac:picMkLst>
            <pc:docMk/>
            <pc:sldMk cId="2380399913" sldId="687"/>
            <ac:picMk id="9" creationId="{95724061-C9CB-F444-74E2-73296ABB84E6}"/>
          </ac:picMkLst>
        </pc:picChg>
        <pc:picChg chg="add del mod">
          <ac:chgData name="BADHAM, JENNIFER M." userId="d3e5acb5-b2db-4b06-ac84-616e0149b02f" providerId="ADAL" clId="{25A8F335-5FC2-4614-8B09-3DE55AB73981}" dt="2022-11-21T01:12:24.981" v="3028" actId="478"/>
          <ac:picMkLst>
            <pc:docMk/>
            <pc:sldMk cId="2380399913" sldId="687"/>
            <ac:picMk id="10" creationId="{B748E3F1-DEED-D235-08B3-251A54B725C0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11" creationId="{27181EC0-F6AA-C7D9-C867-5A37C601D726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12" creationId="{23AD4BAB-867A-6597-F2C6-6AC7F7387156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13" creationId="{8F947ACF-781A-E6FD-5982-8A1DD91AEF27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14" creationId="{78D7639E-DD10-203F-46F5-3B10BBCA511E}"/>
          </ac:picMkLst>
        </pc:picChg>
        <pc:picChg chg="add mod">
          <ac:chgData name="BADHAM, JENNIFER M." userId="d3e5acb5-b2db-4b06-ac84-616e0149b02f" providerId="ADAL" clId="{25A8F335-5FC2-4614-8B09-3DE55AB73981}" dt="2022-11-21T01:13:57.791" v="3058" actId="1076"/>
          <ac:picMkLst>
            <pc:docMk/>
            <pc:sldMk cId="2380399913" sldId="687"/>
            <ac:picMk id="19" creationId="{00F46C0E-C7BC-5CEA-5E10-43B5C0E7BC71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20" creationId="{9B464CE5-0928-5807-E281-53B10A6F102A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21" creationId="{A03BE1BE-5F5F-70D2-0D0E-E6B6E6FE4792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22" creationId="{DA35950E-6F72-1A67-B7D5-5FBD98AD1585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23" creationId="{B834CB59-14FB-B8BA-4838-B18BFA608792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24" creationId="{932865F2-078A-8FF3-12D2-AE72CEFF7704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25" creationId="{554458B5-CDA5-CBE3-2A26-F3FFA3D42C64}"/>
          </ac:picMkLst>
        </pc:picChg>
        <pc:picChg chg="add mod">
          <ac:chgData name="BADHAM, JENNIFER M." userId="d3e5acb5-b2db-4b06-ac84-616e0149b02f" providerId="ADAL" clId="{25A8F335-5FC2-4614-8B09-3DE55AB73981}" dt="2022-11-21T01:13:14.565" v="3048" actId="1076"/>
          <ac:picMkLst>
            <pc:docMk/>
            <pc:sldMk cId="2380399913" sldId="687"/>
            <ac:picMk id="26" creationId="{86450FBA-E75D-F2BD-44D2-90CBB6B25B66}"/>
          </ac:picMkLst>
        </pc:picChg>
        <pc:picChg chg="add mod">
          <ac:chgData name="BADHAM, JENNIFER M." userId="d3e5acb5-b2db-4b06-ac84-616e0149b02f" providerId="ADAL" clId="{25A8F335-5FC2-4614-8B09-3DE55AB73981}" dt="2022-11-21T01:13:46.791" v="3055" actId="208"/>
          <ac:picMkLst>
            <pc:docMk/>
            <pc:sldMk cId="2380399913" sldId="687"/>
            <ac:picMk id="28" creationId="{27FC502C-263F-98BD-8B97-DF15BCB0CAE2}"/>
          </ac:picMkLst>
        </pc:picChg>
        <pc:picChg chg="add mod">
          <ac:chgData name="BADHAM, JENNIFER M." userId="d3e5acb5-b2db-4b06-ac84-616e0149b02f" providerId="ADAL" clId="{25A8F335-5FC2-4614-8B09-3DE55AB73981}" dt="2022-11-21T01:15:38.344" v="3080" actId="1076"/>
          <ac:picMkLst>
            <pc:docMk/>
            <pc:sldMk cId="2380399913" sldId="687"/>
            <ac:picMk id="29" creationId="{F351A21D-0E87-D7FC-CE10-F855200F5A00}"/>
          </ac:picMkLst>
        </pc:picChg>
        <pc:picChg chg="add mod">
          <ac:chgData name="BADHAM, JENNIFER M." userId="d3e5acb5-b2db-4b06-ac84-616e0149b02f" providerId="ADAL" clId="{25A8F335-5FC2-4614-8B09-3DE55AB73981}" dt="2022-11-21T01:15:23.768" v="3077" actId="1076"/>
          <ac:picMkLst>
            <pc:docMk/>
            <pc:sldMk cId="2380399913" sldId="687"/>
            <ac:picMk id="30" creationId="{BBACDE7C-CD8A-479D-3E4B-1A224DB3676F}"/>
          </ac:picMkLst>
        </pc:picChg>
        <pc:picChg chg="add mod">
          <ac:chgData name="BADHAM, JENNIFER M." userId="d3e5acb5-b2db-4b06-ac84-616e0149b02f" providerId="ADAL" clId="{25A8F335-5FC2-4614-8B09-3DE55AB73981}" dt="2022-11-21T01:16:01.140" v="3087" actId="1076"/>
          <ac:picMkLst>
            <pc:docMk/>
            <pc:sldMk cId="2380399913" sldId="687"/>
            <ac:picMk id="31" creationId="{5A11D1FF-3B7C-D723-6FD9-BC2B21A77EF9}"/>
          </ac:picMkLst>
        </pc:picChg>
        <pc:picChg chg="add mod">
          <ac:chgData name="BADHAM, JENNIFER M." userId="d3e5acb5-b2db-4b06-ac84-616e0149b02f" providerId="ADAL" clId="{25A8F335-5FC2-4614-8B09-3DE55AB73981}" dt="2022-11-21T01:15:44.860" v="3082" actId="1076"/>
          <ac:picMkLst>
            <pc:docMk/>
            <pc:sldMk cId="2380399913" sldId="687"/>
            <ac:picMk id="32" creationId="{132C75BB-5985-7123-64EC-DBB4E1B718FE}"/>
          </ac:picMkLst>
        </pc:picChg>
        <pc:picChg chg="add mod">
          <ac:chgData name="BADHAM, JENNIFER M." userId="d3e5acb5-b2db-4b06-ac84-616e0149b02f" providerId="ADAL" clId="{25A8F335-5FC2-4614-8B09-3DE55AB73981}" dt="2022-11-21T01:15:42.103" v="3081" actId="1076"/>
          <ac:picMkLst>
            <pc:docMk/>
            <pc:sldMk cId="2380399913" sldId="687"/>
            <ac:picMk id="33" creationId="{0DCCB2E4-85C7-3D4F-06AD-B0AA512BFF4A}"/>
          </ac:picMkLst>
        </pc:picChg>
        <pc:picChg chg="add mod">
          <ac:chgData name="BADHAM, JENNIFER M." userId="d3e5acb5-b2db-4b06-ac84-616e0149b02f" providerId="ADAL" clId="{25A8F335-5FC2-4614-8B09-3DE55AB73981}" dt="2022-11-21T01:15:33.959" v="3079" actId="1076"/>
          <ac:picMkLst>
            <pc:docMk/>
            <pc:sldMk cId="2380399913" sldId="687"/>
            <ac:picMk id="34" creationId="{4C1206B0-0C71-C1AF-AFB6-91D436FCCD58}"/>
          </ac:picMkLst>
        </pc:picChg>
        <pc:picChg chg="add mod">
          <ac:chgData name="BADHAM, JENNIFER M." userId="d3e5acb5-b2db-4b06-ac84-616e0149b02f" providerId="ADAL" clId="{25A8F335-5FC2-4614-8B09-3DE55AB73981}" dt="2022-11-21T01:15:49.363" v="3083" actId="1076"/>
          <ac:picMkLst>
            <pc:docMk/>
            <pc:sldMk cId="2380399913" sldId="687"/>
            <ac:picMk id="35" creationId="{C4E0206C-E9C2-E8F8-7024-3EFBE42DB3F9}"/>
          </ac:picMkLst>
        </pc:picChg>
        <pc:picChg chg="add mod">
          <ac:chgData name="BADHAM, JENNIFER M." userId="d3e5acb5-b2db-4b06-ac84-616e0149b02f" providerId="ADAL" clId="{25A8F335-5FC2-4614-8B09-3DE55AB73981}" dt="2022-11-21T01:15:30.579" v="3078" actId="1076"/>
          <ac:picMkLst>
            <pc:docMk/>
            <pc:sldMk cId="2380399913" sldId="687"/>
            <ac:picMk id="36" creationId="{90A45785-DB10-DD11-0734-38521AB0F814}"/>
          </ac:picMkLst>
        </pc:picChg>
        <pc:picChg chg="add mod">
          <ac:chgData name="BADHAM, JENNIFER M." userId="d3e5acb5-b2db-4b06-ac84-616e0149b02f" providerId="ADAL" clId="{25A8F335-5FC2-4614-8B09-3DE55AB73981}" dt="2022-11-21T01:15:23.768" v="3077" actId="1076"/>
          <ac:picMkLst>
            <pc:docMk/>
            <pc:sldMk cId="2380399913" sldId="687"/>
            <ac:picMk id="37" creationId="{D6BD4877-60E1-1F38-EF5A-E75F89F4D40B}"/>
          </ac:picMkLst>
        </pc:picChg>
        <pc:picChg chg="add mod">
          <ac:chgData name="BADHAM, JENNIFER M." userId="d3e5acb5-b2db-4b06-ac84-616e0149b02f" providerId="ADAL" clId="{25A8F335-5FC2-4614-8B09-3DE55AB73981}" dt="2022-11-21T01:15:23.768" v="3077" actId="1076"/>
          <ac:picMkLst>
            <pc:docMk/>
            <pc:sldMk cId="2380399913" sldId="687"/>
            <ac:picMk id="38" creationId="{87FA64E3-156E-7F87-A142-2D8889AA2E34}"/>
          </ac:picMkLst>
        </pc:picChg>
        <pc:picChg chg="add mod">
          <ac:chgData name="BADHAM, JENNIFER M." userId="d3e5acb5-b2db-4b06-ac84-616e0149b02f" providerId="ADAL" clId="{25A8F335-5FC2-4614-8B09-3DE55AB73981}" dt="2022-11-21T01:15:23.768" v="3077" actId="1076"/>
          <ac:picMkLst>
            <pc:docMk/>
            <pc:sldMk cId="2380399913" sldId="687"/>
            <ac:picMk id="39" creationId="{12064CCD-BA8C-151A-DA21-8D0B5FF357FB}"/>
          </ac:picMkLst>
        </pc:picChg>
        <pc:picChg chg="add mod">
          <ac:chgData name="BADHAM, JENNIFER M." userId="d3e5acb5-b2db-4b06-ac84-616e0149b02f" providerId="ADAL" clId="{25A8F335-5FC2-4614-8B09-3DE55AB73981}" dt="2022-11-21T01:15:54.743" v="3085" actId="1076"/>
          <ac:picMkLst>
            <pc:docMk/>
            <pc:sldMk cId="2380399913" sldId="687"/>
            <ac:picMk id="40" creationId="{9C10B9E5-F82F-F383-99D4-6FFFEF4D8CBE}"/>
          </ac:picMkLst>
        </pc:picChg>
        <pc:picChg chg="add mod">
          <ac:chgData name="BADHAM, JENNIFER M." userId="d3e5acb5-b2db-4b06-ac84-616e0149b02f" providerId="ADAL" clId="{25A8F335-5FC2-4614-8B09-3DE55AB73981}" dt="2022-11-21T01:15:57.834" v="3086" actId="1076"/>
          <ac:picMkLst>
            <pc:docMk/>
            <pc:sldMk cId="2380399913" sldId="687"/>
            <ac:picMk id="41" creationId="{0CCFFCEF-78CE-A231-FDF3-7F957530EA8F}"/>
          </ac:picMkLst>
        </pc:picChg>
        <pc:picChg chg="add mod">
          <ac:chgData name="BADHAM, JENNIFER M." userId="d3e5acb5-b2db-4b06-ac84-616e0149b02f" providerId="ADAL" clId="{25A8F335-5FC2-4614-8B09-3DE55AB73981}" dt="2022-11-21T01:15:51.258" v="3084" actId="1076"/>
          <ac:picMkLst>
            <pc:docMk/>
            <pc:sldMk cId="2380399913" sldId="687"/>
            <ac:picMk id="42" creationId="{F1B51ABA-9601-2182-BAF7-33B3853235AB}"/>
          </ac:picMkLst>
        </pc:picChg>
        <pc:cxnChg chg="add del mod">
          <ac:chgData name="BADHAM, JENNIFER M." userId="d3e5acb5-b2db-4b06-ac84-616e0149b02f" providerId="ADAL" clId="{25A8F335-5FC2-4614-8B09-3DE55AB73981}" dt="2022-11-21T01:13:52.535" v="3056" actId="478"/>
          <ac:cxnSpMkLst>
            <pc:docMk/>
            <pc:sldMk cId="2380399913" sldId="687"/>
            <ac:cxnSpMk id="17" creationId="{09ED8217-AF13-D106-03AF-F1E4AEF6749E}"/>
          </ac:cxnSpMkLst>
        </pc:cxnChg>
        <pc:cxnChg chg="add del mod">
          <ac:chgData name="BADHAM, JENNIFER M." userId="d3e5acb5-b2db-4b06-ac84-616e0149b02f" providerId="ADAL" clId="{25A8F335-5FC2-4614-8B09-3DE55AB73981}" dt="2022-11-21T01:13:55.025" v="3057" actId="478"/>
          <ac:cxnSpMkLst>
            <pc:docMk/>
            <pc:sldMk cId="2380399913" sldId="687"/>
            <ac:cxnSpMk id="18" creationId="{667DA25D-FB73-3219-FE15-C87D735B1982}"/>
          </ac:cxnSpMkLst>
        </pc:cxnChg>
      </pc:sldChg>
      <pc:sldChg chg="addSp delSp modSp new mod modClrScheme chgLayout">
        <pc:chgData name="BADHAM, JENNIFER M." userId="d3e5acb5-b2db-4b06-ac84-616e0149b02f" providerId="ADAL" clId="{25A8F335-5FC2-4614-8B09-3DE55AB73981}" dt="2022-11-21T00:10:47.539" v="1678" actId="6549"/>
        <pc:sldMkLst>
          <pc:docMk/>
          <pc:sldMk cId="3556514310" sldId="688"/>
        </pc:sldMkLst>
        <pc:spChg chg="mod ord">
          <ac:chgData name="BADHAM, JENNIFER M." userId="d3e5acb5-b2db-4b06-ac84-616e0149b02f" providerId="ADAL" clId="{25A8F335-5FC2-4614-8B09-3DE55AB73981}" dt="2022-11-20T23:13:23.448" v="1124" actId="700"/>
          <ac:spMkLst>
            <pc:docMk/>
            <pc:sldMk cId="3556514310" sldId="688"/>
            <ac:spMk id="2" creationId="{6643DA21-D3A7-43C3-F765-5DC16AC56065}"/>
          </ac:spMkLst>
        </pc:spChg>
        <pc:spChg chg="del mod ord">
          <ac:chgData name="BADHAM, JENNIFER M." userId="d3e5acb5-b2db-4b06-ac84-616e0149b02f" providerId="ADAL" clId="{25A8F335-5FC2-4614-8B09-3DE55AB73981}" dt="2022-11-20T23:13:08.089" v="1113" actId="700"/>
          <ac:spMkLst>
            <pc:docMk/>
            <pc:sldMk cId="3556514310" sldId="688"/>
            <ac:spMk id="3" creationId="{B7CB3976-ABC6-FF48-5C5C-72B55B1E5743}"/>
          </ac:spMkLst>
        </pc:spChg>
        <pc:spChg chg="add mod">
          <ac:chgData name="BADHAM, JENNIFER M." userId="d3e5acb5-b2db-4b06-ac84-616e0149b02f" providerId="ADAL" clId="{25A8F335-5FC2-4614-8B09-3DE55AB73981}" dt="2022-11-21T00:10:47.539" v="1678" actId="6549"/>
          <ac:spMkLst>
            <pc:docMk/>
            <pc:sldMk cId="3556514310" sldId="688"/>
            <ac:spMk id="3" creationId="{E8A23462-E3F3-EA37-BFFD-9BD64810AA9F}"/>
          </ac:spMkLst>
        </pc:spChg>
        <pc:spChg chg="add del mod ord">
          <ac:chgData name="BADHAM, JENNIFER M." userId="d3e5acb5-b2db-4b06-ac84-616e0149b02f" providerId="ADAL" clId="{25A8F335-5FC2-4614-8B09-3DE55AB73981}" dt="2022-11-20T23:13:23.448" v="1124" actId="700"/>
          <ac:spMkLst>
            <pc:docMk/>
            <pc:sldMk cId="3556514310" sldId="688"/>
            <ac:spMk id="4" creationId="{E81FCE62-DE42-5FDA-EF0C-90D9B5E207D4}"/>
          </ac:spMkLst>
        </pc:spChg>
        <pc:spChg chg="add del mod ord">
          <ac:chgData name="BADHAM, JENNIFER M." userId="d3e5acb5-b2db-4b06-ac84-616e0149b02f" providerId="ADAL" clId="{25A8F335-5FC2-4614-8B09-3DE55AB73981}" dt="2022-11-20T23:13:23.448" v="1124" actId="700"/>
          <ac:spMkLst>
            <pc:docMk/>
            <pc:sldMk cId="3556514310" sldId="688"/>
            <ac:spMk id="5" creationId="{3DE86D65-74EA-612B-F4BD-2CB52D8EA48F}"/>
          </ac:spMkLst>
        </pc:spChg>
        <pc:spChg chg="add del mod ord">
          <ac:chgData name="BADHAM, JENNIFER M." userId="d3e5acb5-b2db-4b06-ac84-616e0149b02f" providerId="ADAL" clId="{25A8F335-5FC2-4614-8B09-3DE55AB73981}" dt="2022-11-20T23:13:26.830" v="1126" actId="478"/>
          <ac:spMkLst>
            <pc:docMk/>
            <pc:sldMk cId="3556514310" sldId="688"/>
            <ac:spMk id="6" creationId="{F4321378-0C9D-3CF7-1E98-0D67CD449E39}"/>
          </ac:spMkLst>
        </pc:spChg>
        <pc:spChg chg="add del mod ord">
          <ac:chgData name="BADHAM, JENNIFER M." userId="d3e5acb5-b2db-4b06-ac84-616e0149b02f" providerId="ADAL" clId="{25A8F335-5FC2-4614-8B09-3DE55AB73981}" dt="2022-11-20T23:13:23.448" v="1124" actId="700"/>
          <ac:spMkLst>
            <pc:docMk/>
            <pc:sldMk cId="3556514310" sldId="688"/>
            <ac:spMk id="7" creationId="{488D3982-7AC5-C2B1-8B7B-5F1AC0B2AF3D}"/>
          </ac:spMkLst>
        </pc:spChg>
        <pc:picChg chg="add mod">
          <ac:chgData name="BADHAM, JENNIFER M." userId="d3e5acb5-b2db-4b06-ac84-616e0149b02f" providerId="ADAL" clId="{25A8F335-5FC2-4614-8B09-3DE55AB73981}" dt="2022-11-20T23:18:44.016" v="1146" actId="1076"/>
          <ac:picMkLst>
            <pc:docMk/>
            <pc:sldMk cId="3556514310" sldId="688"/>
            <ac:picMk id="8" creationId="{1AC5C1BC-235A-B063-1D87-51CDBB8B8EC3}"/>
          </ac:picMkLst>
        </pc:picChg>
        <pc:picChg chg="add del mod">
          <ac:chgData name="BADHAM, JENNIFER M." userId="d3e5acb5-b2db-4b06-ac84-616e0149b02f" providerId="ADAL" clId="{25A8F335-5FC2-4614-8B09-3DE55AB73981}" dt="2022-11-20T23:18:36.120" v="1145" actId="478"/>
          <ac:picMkLst>
            <pc:docMk/>
            <pc:sldMk cId="3556514310" sldId="688"/>
            <ac:picMk id="9" creationId="{37901C51-F050-10B4-E3C1-01FA0ACCFCC4}"/>
          </ac:picMkLst>
        </pc:pic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91578027" sldId="689"/>
        </pc:sldMkLst>
      </pc:sldChg>
      <pc:sldChg chg="addSp delSp modSp new mod modClrScheme chgLayout">
        <pc:chgData name="BADHAM, JENNIFER M." userId="d3e5acb5-b2db-4b06-ac84-616e0149b02f" providerId="ADAL" clId="{25A8F335-5FC2-4614-8B09-3DE55AB73981}" dt="2022-11-21T00:46:41.475" v="2710" actId="20577"/>
        <pc:sldMkLst>
          <pc:docMk/>
          <pc:sldMk cId="3770001919" sldId="689"/>
        </pc:sldMkLst>
        <pc:spChg chg="mod ord">
          <ac:chgData name="BADHAM, JENNIFER M." userId="d3e5acb5-b2db-4b06-ac84-616e0149b02f" providerId="ADAL" clId="{25A8F335-5FC2-4614-8B09-3DE55AB73981}" dt="2022-11-21T00:46:41.475" v="2710" actId="20577"/>
          <ac:spMkLst>
            <pc:docMk/>
            <pc:sldMk cId="3770001919" sldId="689"/>
            <ac:spMk id="2" creationId="{3416B8F4-0473-3F84-B5A3-AB6D3104A10F}"/>
          </ac:spMkLst>
        </pc:spChg>
        <pc:spChg chg="add del mod ord">
          <ac:chgData name="BADHAM, JENNIFER M." userId="d3e5acb5-b2db-4b06-ac84-616e0149b02f" providerId="ADAL" clId="{25A8F335-5FC2-4614-8B09-3DE55AB73981}" dt="2022-11-20T23:57:07.885" v="1219" actId="478"/>
          <ac:spMkLst>
            <pc:docMk/>
            <pc:sldMk cId="3770001919" sldId="689"/>
            <ac:spMk id="25" creationId="{EFC00DD3-6A9E-4C8D-DD23-16B620B82E36}"/>
          </ac:spMkLst>
        </pc:spChg>
        <pc:spChg chg="add del mod ord">
          <ac:chgData name="BADHAM, JENNIFER M." userId="d3e5acb5-b2db-4b06-ac84-616e0149b02f" providerId="ADAL" clId="{25A8F335-5FC2-4614-8B09-3DE55AB73981}" dt="2022-11-20T23:57:12.770" v="1221" actId="478"/>
          <ac:spMkLst>
            <pc:docMk/>
            <pc:sldMk cId="3770001919" sldId="689"/>
            <ac:spMk id="26" creationId="{52078E12-FF49-56AF-11B1-EE0D6F0C2682}"/>
          </ac:spMkLst>
        </pc:spChg>
        <pc:spChg chg="add mod ord">
          <ac:chgData name="BADHAM, JENNIFER M." userId="d3e5acb5-b2db-4b06-ac84-616e0149b02f" providerId="ADAL" clId="{25A8F335-5FC2-4614-8B09-3DE55AB73981}" dt="2022-11-21T00:38:20.063" v="2213" actId="20577"/>
          <ac:spMkLst>
            <pc:docMk/>
            <pc:sldMk cId="3770001919" sldId="689"/>
            <ac:spMk id="27" creationId="{F83A6B4D-0D94-939B-61E4-4FDC05034D5B}"/>
          </ac:spMkLst>
        </pc:spChg>
        <pc:spChg chg="add mod">
          <ac:chgData name="BADHAM, JENNIFER M." userId="d3e5acb5-b2db-4b06-ac84-616e0149b02f" providerId="ADAL" clId="{25A8F335-5FC2-4614-8B09-3DE55AB73981}" dt="2022-11-20T23:58:06.583" v="1250" actId="1076"/>
          <ac:spMkLst>
            <pc:docMk/>
            <pc:sldMk cId="3770001919" sldId="689"/>
            <ac:spMk id="28" creationId="{0C7EB9F2-50EB-4476-0FD2-CDCAEBED2C6B}"/>
          </ac:spMkLst>
        </pc:spChg>
        <pc:spChg chg="add mod">
          <ac:chgData name="BADHAM, JENNIFER M." userId="d3e5acb5-b2db-4b06-ac84-616e0149b02f" providerId="ADAL" clId="{25A8F335-5FC2-4614-8B09-3DE55AB73981}" dt="2022-11-20T23:58:18.167" v="1252" actId="1076"/>
          <ac:spMkLst>
            <pc:docMk/>
            <pc:sldMk cId="3770001919" sldId="689"/>
            <ac:spMk id="29" creationId="{BACB9BB4-8551-2610-FDBF-358DC3B66FF4}"/>
          </ac:spMkLst>
        </pc:spChg>
        <pc:spChg chg="add mod">
          <ac:chgData name="BADHAM, JENNIFER M." userId="d3e5acb5-b2db-4b06-ac84-616e0149b02f" providerId="ADAL" clId="{25A8F335-5FC2-4614-8B09-3DE55AB73981}" dt="2022-11-21T00:04:16.014" v="1611" actId="14100"/>
          <ac:spMkLst>
            <pc:docMk/>
            <pc:sldMk cId="3770001919" sldId="689"/>
            <ac:spMk id="41" creationId="{FBAE8794-B62E-1F4F-7F75-060E9A788950}"/>
          </ac:spMkLst>
        </pc:spChg>
        <pc:spChg chg="add del mod">
          <ac:chgData name="BADHAM, JENNIFER M." userId="d3e5acb5-b2db-4b06-ac84-616e0149b02f" providerId="ADAL" clId="{25A8F335-5FC2-4614-8B09-3DE55AB73981}" dt="2022-11-21T00:05:24.682" v="1621" actId="478"/>
          <ac:spMkLst>
            <pc:docMk/>
            <pc:sldMk cId="3770001919" sldId="689"/>
            <ac:spMk id="44" creationId="{6A58C797-2D84-B3ED-23CE-869F258865BD}"/>
          </ac:spMkLst>
        </pc:spChg>
        <pc:spChg chg="add del mod">
          <ac:chgData name="BADHAM, JENNIFER M." userId="d3e5acb5-b2db-4b06-ac84-616e0149b02f" providerId="ADAL" clId="{25A8F335-5FC2-4614-8B09-3DE55AB73981}" dt="2022-11-21T00:05:47.158" v="1623" actId="478"/>
          <ac:spMkLst>
            <pc:docMk/>
            <pc:sldMk cId="3770001919" sldId="689"/>
            <ac:spMk id="45" creationId="{140F4EA6-BF01-B761-23F8-70E2FC507D20}"/>
          </ac:spMkLst>
        </pc:spChg>
        <pc:spChg chg="add mod">
          <ac:chgData name="BADHAM, JENNIFER M." userId="d3e5acb5-b2db-4b06-ac84-616e0149b02f" providerId="ADAL" clId="{25A8F335-5FC2-4614-8B09-3DE55AB73981}" dt="2022-11-21T00:06:38.059" v="1632" actId="2085"/>
          <ac:spMkLst>
            <pc:docMk/>
            <pc:sldMk cId="3770001919" sldId="689"/>
            <ac:spMk id="46" creationId="{260C0561-793A-51B0-5AE3-04873D0C87A8}"/>
          </ac:spMkLst>
        </pc:spChg>
        <pc:picChg chg="add mod">
          <ac:chgData name="BADHAM, JENNIFER M." userId="d3e5acb5-b2db-4b06-ac84-616e0149b02f" providerId="ADAL" clId="{25A8F335-5FC2-4614-8B09-3DE55AB73981}" dt="2022-11-20T23:58:02.640" v="1249" actId="1076"/>
          <ac:picMkLst>
            <pc:docMk/>
            <pc:sldMk cId="3770001919" sldId="689"/>
            <ac:picMk id="4" creationId="{62B4A170-D26A-E4F3-7AF5-AB96AC73A410}"/>
          </ac:picMkLst>
        </pc:picChg>
        <pc:picChg chg="add mod">
          <ac:chgData name="BADHAM, JENNIFER M." userId="d3e5acb5-b2db-4b06-ac84-616e0149b02f" providerId="ADAL" clId="{25A8F335-5FC2-4614-8B09-3DE55AB73981}" dt="2022-11-20T23:58:12.680" v="1251" actId="1076"/>
          <ac:picMkLst>
            <pc:docMk/>
            <pc:sldMk cId="3770001919" sldId="689"/>
            <ac:picMk id="6" creationId="{61FFB869-15FF-CF80-BA13-A9EEE3C04CB8}"/>
          </ac:picMkLst>
        </pc:picChg>
        <pc:picChg chg="add mod">
          <ac:chgData name="BADHAM, JENNIFER M." userId="d3e5acb5-b2db-4b06-ac84-616e0149b02f" providerId="ADAL" clId="{25A8F335-5FC2-4614-8B09-3DE55AB73981}" dt="2022-11-20T23:58:12.680" v="1251" actId="1076"/>
          <ac:picMkLst>
            <pc:docMk/>
            <pc:sldMk cId="3770001919" sldId="689"/>
            <ac:picMk id="8" creationId="{6BD226DB-D3CF-77E8-C923-137DEF23B96B}"/>
          </ac:picMkLst>
        </pc:picChg>
        <pc:picChg chg="add mod">
          <ac:chgData name="BADHAM, JENNIFER M." userId="d3e5acb5-b2db-4b06-ac84-616e0149b02f" providerId="ADAL" clId="{25A8F335-5FC2-4614-8B09-3DE55AB73981}" dt="2022-11-20T23:58:12.680" v="1251" actId="1076"/>
          <ac:picMkLst>
            <pc:docMk/>
            <pc:sldMk cId="3770001919" sldId="689"/>
            <ac:picMk id="10" creationId="{DAD40795-38F4-5FF7-A1FB-16C17B6D6C8F}"/>
          </ac:picMkLst>
        </pc:picChg>
        <pc:picChg chg="add mod">
          <ac:chgData name="BADHAM, JENNIFER M." userId="d3e5acb5-b2db-4b06-ac84-616e0149b02f" providerId="ADAL" clId="{25A8F335-5FC2-4614-8B09-3DE55AB73981}" dt="2022-11-20T23:58:12.680" v="1251" actId="1076"/>
          <ac:picMkLst>
            <pc:docMk/>
            <pc:sldMk cId="3770001919" sldId="689"/>
            <ac:picMk id="12" creationId="{EAEB12C4-D8AE-FFD0-ABE1-09DFA269EC48}"/>
          </ac:picMkLst>
        </pc:picChg>
        <pc:picChg chg="add mod">
          <ac:chgData name="BADHAM, JENNIFER M." userId="d3e5acb5-b2db-4b06-ac84-616e0149b02f" providerId="ADAL" clId="{25A8F335-5FC2-4614-8B09-3DE55AB73981}" dt="2022-11-20T23:58:12.680" v="1251" actId="1076"/>
          <ac:picMkLst>
            <pc:docMk/>
            <pc:sldMk cId="3770001919" sldId="689"/>
            <ac:picMk id="14" creationId="{01BD726E-9C26-7748-44B3-517DA4ED38CE}"/>
          </ac:picMkLst>
        </pc:picChg>
        <pc:picChg chg="add mod">
          <ac:chgData name="BADHAM, JENNIFER M." userId="d3e5acb5-b2db-4b06-ac84-616e0149b02f" providerId="ADAL" clId="{25A8F335-5FC2-4614-8B09-3DE55AB73981}" dt="2022-11-20T23:58:12.680" v="1251" actId="1076"/>
          <ac:picMkLst>
            <pc:docMk/>
            <pc:sldMk cId="3770001919" sldId="689"/>
            <ac:picMk id="16" creationId="{1B89E8E0-77D7-D16B-AB1E-FA7EFE7D8A45}"/>
          </ac:picMkLst>
        </pc:picChg>
        <pc:picChg chg="add mod">
          <ac:chgData name="BADHAM, JENNIFER M." userId="d3e5acb5-b2db-4b06-ac84-616e0149b02f" providerId="ADAL" clId="{25A8F335-5FC2-4614-8B09-3DE55AB73981}" dt="2022-11-20T23:58:02.640" v="1249" actId="1076"/>
          <ac:picMkLst>
            <pc:docMk/>
            <pc:sldMk cId="3770001919" sldId="689"/>
            <ac:picMk id="17" creationId="{81E551E1-5DAB-4293-2996-2124DC722862}"/>
          </ac:picMkLst>
        </pc:picChg>
        <pc:picChg chg="add mod">
          <ac:chgData name="BADHAM, JENNIFER M." userId="d3e5acb5-b2db-4b06-ac84-616e0149b02f" providerId="ADAL" clId="{25A8F335-5FC2-4614-8B09-3DE55AB73981}" dt="2022-11-20T23:58:02.640" v="1249" actId="1076"/>
          <ac:picMkLst>
            <pc:docMk/>
            <pc:sldMk cId="3770001919" sldId="689"/>
            <ac:picMk id="18" creationId="{740748DA-35BA-8376-7D26-A1F41B99C613}"/>
          </ac:picMkLst>
        </pc:picChg>
        <pc:picChg chg="add mod">
          <ac:chgData name="BADHAM, JENNIFER M." userId="d3e5acb5-b2db-4b06-ac84-616e0149b02f" providerId="ADAL" clId="{25A8F335-5FC2-4614-8B09-3DE55AB73981}" dt="2022-11-20T23:58:02.640" v="1249" actId="1076"/>
          <ac:picMkLst>
            <pc:docMk/>
            <pc:sldMk cId="3770001919" sldId="689"/>
            <ac:picMk id="19" creationId="{6FE84815-0C4A-CBFC-432E-E86D1D17B400}"/>
          </ac:picMkLst>
        </pc:picChg>
        <pc:picChg chg="add mod">
          <ac:chgData name="BADHAM, JENNIFER M." userId="d3e5acb5-b2db-4b06-ac84-616e0149b02f" providerId="ADAL" clId="{25A8F335-5FC2-4614-8B09-3DE55AB73981}" dt="2022-11-20T23:58:02.640" v="1249" actId="1076"/>
          <ac:picMkLst>
            <pc:docMk/>
            <pc:sldMk cId="3770001919" sldId="689"/>
            <ac:picMk id="20" creationId="{3D73657D-FF16-5E36-7B09-4643252A2F35}"/>
          </ac:picMkLst>
        </pc:picChg>
        <pc:picChg chg="add del mod">
          <ac:chgData name="BADHAM, JENNIFER M." userId="d3e5acb5-b2db-4b06-ac84-616e0149b02f" providerId="ADAL" clId="{25A8F335-5FC2-4614-8B09-3DE55AB73981}" dt="2022-11-21T00:02:09.130" v="1593" actId="478"/>
          <ac:picMkLst>
            <pc:docMk/>
            <pc:sldMk cId="3770001919" sldId="689"/>
            <ac:picMk id="22" creationId="{491C927B-A2FA-8464-2C12-52FCD231B91B}"/>
          </ac:picMkLst>
        </pc:picChg>
        <pc:picChg chg="add mod">
          <ac:chgData name="BADHAM, JENNIFER M." userId="d3e5acb5-b2db-4b06-ac84-616e0149b02f" providerId="ADAL" clId="{25A8F335-5FC2-4614-8B09-3DE55AB73981}" dt="2022-11-21T00:03:30.811" v="1605" actId="1076"/>
          <ac:picMkLst>
            <pc:docMk/>
            <pc:sldMk cId="3770001919" sldId="689"/>
            <ac:picMk id="24" creationId="{CA6EB66F-04F6-402A-3888-93F81CF77177}"/>
          </ac:picMkLst>
        </pc:picChg>
        <pc:picChg chg="add mod">
          <ac:chgData name="BADHAM, JENNIFER M." userId="d3e5acb5-b2db-4b06-ac84-616e0149b02f" providerId="ADAL" clId="{25A8F335-5FC2-4614-8B09-3DE55AB73981}" dt="2022-11-21T00:03:27.429" v="1604" actId="1076"/>
          <ac:picMkLst>
            <pc:docMk/>
            <pc:sldMk cId="3770001919" sldId="689"/>
            <ac:picMk id="38" creationId="{3FE7CD4E-BD1D-36B2-E74F-C8956415D5FE}"/>
          </ac:picMkLst>
        </pc:picChg>
        <pc:picChg chg="add mod">
          <ac:chgData name="BADHAM, JENNIFER M." userId="d3e5acb5-b2db-4b06-ac84-616e0149b02f" providerId="ADAL" clId="{25A8F335-5FC2-4614-8B09-3DE55AB73981}" dt="2022-11-21T00:04:45.046" v="1617" actId="1076"/>
          <ac:picMkLst>
            <pc:docMk/>
            <pc:sldMk cId="3770001919" sldId="689"/>
            <ac:picMk id="42" creationId="{AB43F3F4-271D-3009-D270-44B1852A4BB4}"/>
          </ac:picMkLst>
        </pc:picChg>
        <pc:picChg chg="add mod">
          <ac:chgData name="BADHAM, JENNIFER M." userId="d3e5acb5-b2db-4b06-ac84-616e0149b02f" providerId="ADAL" clId="{25A8F335-5FC2-4614-8B09-3DE55AB73981}" dt="2022-11-21T00:06:54.368" v="1634" actId="207"/>
          <ac:picMkLst>
            <pc:docMk/>
            <pc:sldMk cId="3770001919" sldId="689"/>
            <ac:picMk id="43" creationId="{F3534012-A5F3-63F4-132D-F4F9BC0FF5A0}"/>
          </ac:picMkLst>
        </pc:picChg>
        <pc:picChg chg="add mod">
          <ac:chgData name="BADHAM, JENNIFER M." userId="d3e5acb5-b2db-4b06-ac84-616e0149b02f" providerId="ADAL" clId="{25A8F335-5FC2-4614-8B09-3DE55AB73981}" dt="2022-11-21T00:08:07.612" v="1642" actId="208"/>
          <ac:picMkLst>
            <pc:docMk/>
            <pc:sldMk cId="3770001919" sldId="689"/>
            <ac:picMk id="48" creationId="{86E60E18-6410-20B3-9877-54BEF9FC3923}"/>
          </ac:picMkLst>
        </pc:picChg>
        <pc:cxnChg chg="add mod">
          <ac:chgData name="BADHAM, JENNIFER M." userId="d3e5acb5-b2db-4b06-ac84-616e0149b02f" providerId="ADAL" clId="{25A8F335-5FC2-4614-8B09-3DE55AB73981}" dt="2022-11-21T00:03:20.762" v="1602" actId="14100"/>
          <ac:cxnSpMkLst>
            <pc:docMk/>
            <pc:sldMk cId="3770001919" sldId="689"/>
            <ac:cxnSpMk id="31" creationId="{6B057777-7D85-5245-739A-463B88310FF0}"/>
          </ac:cxnSpMkLst>
        </pc:cxnChg>
        <pc:cxnChg chg="add mod">
          <ac:chgData name="BADHAM, JENNIFER M." userId="d3e5acb5-b2db-4b06-ac84-616e0149b02f" providerId="ADAL" clId="{25A8F335-5FC2-4614-8B09-3DE55AB73981}" dt="2022-11-21T00:03:25.754" v="1603" actId="14100"/>
          <ac:cxnSpMkLst>
            <pc:docMk/>
            <pc:sldMk cId="3770001919" sldId="689"/>
            <ac:cxnSpMk id="33" creationId="{F9650DC7-5DC8-44EC-6065-9B7A2BDBDB40}"/>
          </ac:cxnSpMkLst>
        </pc:cxnChg>
      </pc:sldChg>
      <pc:sldChg chg="addSp delSp modSp new mod modClrScheme chgLayout">
        <pc:chgData name="BADHAM, JENNIFER M." userId="d3e5acb5-b2db-4b06-ac84-616e0149b02f" providerId="ADAL" clId="{25A8F335-5FC2-4614-8B09-3DE55AB73981}" dt="2022-11-21T21:31:00.782" v="4172" actId="20577"/>
        <pc:sldMkLst>
          <pc:docMk/>
          <pc:sldMk cId="3059780588" sldId="690"/>
        </pc:sldMkLst>
        <pc:spChg chg="mod ord">
          <ac:chgData name="BADHAM, JENNIFER M." userId="d3e5acb5-b2db-4b06-ac84-616e0149b02f" providerId="ADAL" clId="{25A8F335-5FC2-4614-8B09-3DE55AB73981}" dt="2022-11-21T00:46:30.348" v="2707" actId="20577"/>
          <ac:spMkLst>
            <pc:docMk/>
            <pc:sldMk cId="3059780588" sldId="690"/>
            <ac:spMk id="2" creationId="{635B79AE-1639-561B-42B3-D06639204B3A}"/>
          </ac:spMkLst>
        </pc:spChg>
        <pc:spChg chg="del mod ord">
          <ac:chgData name="BADHAM, JENNIFER M." userId="d3e5acb5-b2db-4b06-ac84-616e0149b02f" providerId="ADAL" clId="{25A8F335-5FC2-4614-8B09-3DE55AB73981}" dt="2022-11-21T00:24:37.705" v="1766" actId="700"/>
          <ac:spMkLst>
            <pc:docMk/>
            <pc:sldMk cId="3059780588" sldId="690"/>
            <ac:spMk id="3" creationId="{0C263AE2-8AE1-4AA1-9BE4-8F6658EBA10A}"/>
          </ac:spMkLst>
        </pc:spChg>
        <pc:spChg chg="del">
          <ac:chgData name="BADHAM, JENNIFER M." userId="d3e5acb5-b2db-4b06-ac84-616e0149b02f" providerId="ADAL" clId="{25A8F335-5FC2-4614-8B09-3DE55AB73981}" dt="2022-11-21T00:24:37.705" v="1766" actId="700"/>
          <ac:spMkLst>
            <pc:docMk/>
            <pc:sldMk cId="3059780588" sldId="690"/>
            <ac:spMk id="4" creationId="{7E8A5A11-5C3E-7D81-4B7B-373F12BC5EF9}"/>
          </ac:spMkLst>
        </pc:spChg>
        <pc:spChg chg="add mod ord">
          <ac:chgData name="BADHAM, JENNIFER M." userId="d3e5acb5-b2db-4b06-ac84-616e0149b02f" providerId="ADAL" clId="{25A8F335-5FC2-4614-8B09-3DE55AB73981}" dt="2022-11-21T00:40:12.351" v="2231" actId="20577"/>
          <ac:spMkLst>
            <pc:docMk/>
            <pc:sldMk cId="3059780588" sldId="690"/>
            <ac:spMk id="5" creationId="{6C87C2CE-5811-E9F3-FDB6-2EA9585EE6FF}"/>
          </ac:spMkLst>
        </pc:spChg>
        <pc:spChg chg="add del mod ord">
          <ac:chgData name="BADHAM, JENNIFER M." userId="d3e5acb5-b2db-4b06-ac84-616e0149b02f" providerId="ADAL" clId="{25A8F335-5FC2-4614-8B09-3DE55AB73981}" dt="2022-11-21T00:30:30.977" v="2149" actId="478"/>
          <ac:spMkLst>
            <pc:docMk/>
            <pc:sldMk cId="3059780588" sldId="690"/>
            <ac:spMk id="6" creationId="{DC88DD71-953B-0963-B3C4-7A043BADE27B}"/>
          </ac:spMkLst>
        </pc:spChg>
        <pc:spChg chg="add del mod ord">
          <ac:chgData name="BADHAM, JENNIFER M." userId="d3e5acb5-b2db-4b06-ac84-616e0149b02f" providerId="ADAL" clId="{25A8F335-5FC2-4614-8B09-3DE55AB73981}" dt="2022-11-21T00:29:30.888" v="2060" actId="478"/>
          <ac:spMkLst>
            <pc:docMk/>
            <pc:sldMk cId="3059780588" sldId="690"/>
            <ac:spMk id="7" creationId="{DB9855DB-9CEE-11FF-CA8A-11CD73C78DB7}"/>
          </ac:spMkLst>
        </pc:spChg>
        <pc:spChg chg="add del mod ord">
          <ac:chgData name="BADHAM, JENNIFER M." userId="d3e5acb5-b2db-4b06-ac84-616e0149b02f" providerId="ADAL" clId="{25A8F335-5FC2-4614-8B09-3DE55AB73981}" dt="2022-11-21T00:30:33.098" v="2150" actId="478"/>
          <ac:spMkLst>
            <pc:docMk/>
            <pc:sldMk cId="3059780588" sldId="690"/>
            <ac:spMk id="8" creationId="{0586990D-B3B2-22D9-E642-98AE0A781A84}"/>
          </ac:spMkLst>
        </pc:spChg>
        <pc:spChg chg="add mod">
          <ac:chgData name="BADHAM, JENNIFER M." userId="d3e5acb5-b2db-4b06-ac84-616e0149b02f" providerId="ADAL" clId="{25A8F335-5FC2-4614-8B09-3DE55AB73981}" dt="2022-11-21T00:40:38.646" v="2236" actId="1076"/>
          <ac:spMkLst>
            <pc:docMk/>
            <pc:sldMk cId="3059780588" sldId="690"/>
            <ac:spMk id="14" creationId="{E5C9B68A-53B0-E415-4593-1B1A0E6CDFF0}"/>
          </ac:spMkLst>
        </pc:spChg>
        <pc:spChg chg="add mod ord">
          <ac:chgData name="BADHAM, JENNIFER M." userId="d3e5acb5-b2db-4b06-ac84-616e0149b02f" providerId="ADAL" clId="{25A8F335-5FC2-4614-8B09-3DE55AB73981}" dt="2022-11-21T21:31:00.782" v="4172" actId="20577"/>
          <ac:spMkLst>
            <pc:docMk/>
            <pc:sldMk cId="3059780588" sldId="690"/>
            <ac:spMk id="15" creationId="{E10C0710-AA26-A381-0947-71BBE6C7F50B}"/>
          </ac:spMkLst>
        </pc:spChg>
        <pc:spChg chg="add del mod ord">
          <ac:chgData name="BADHAM, JENNIFER M." userId="d3e5acb5-b2db-4b06-ac84-616e0149b02f" providerId="ADAL" clId="{25A8F335-5FC2-4614-8B09-3DE55AB73981}" dt="2022-11-21T00:40:41.575" v="2237" actId="478"/>
          <ac:spMkLst>
            <pc:docMk/>
            <pc:sldMk cId="3059780588" sldId="690"/>
            <ac:spMk id="16" creationId="{C4AAFC85-BD2D-7066-4545-21FD305FB777}"/>
          </ac:spMkLst>
        </pc:spChg>
        <pc:picChg chg="add mod">
          <ac:chgData name="BADHAM, JENNIFER M." userId="d3e5acb5-b2db-4b06-ac84-616e0149b02f" providerId="ADAL" clId="{25A8F335-5FC2-4614-8B09-3DE55AB73981}" dt="2022-11-21T00:39:31.482" v="2221" actId="1076"/>
          <ac:picMkLst>
            <pc:docMk/>
            <pc:sldMk cId="3059780588" sldId="690"/>
            <ac:picMk id="10" creationId="{FE2DB8D0-824B-1132-0BAA-D0EF1B1E5D94}"/>
          </ac:picMkLst>
        </pc:picChg>
        <pc:picChg chg="add mod">
          <ac:chgData name="BADHAM, JENNIFER M." userId="d3e5acb5-b2db-4b06-ac84-616e0149b02f" providerId="ADAL" clId="{25A8F335-5FC2-4614-8B09-3DE55AB73981}" dt="2022-11-21T00:40:35.158" v="2235" actId="14100"/>
          <ac:picMkLst>
            <pc:docMk/>
            <pc:sldMk cId="3059780588" sldId="690"/>
            <ac:picMk id="12" creationId="{C9E0DC18-9ED1-7D08-7136-04BE4B0F640F}"/>
          </ac:picMkLst>
        </pc:pic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211270692" sldId="690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957922686" sldId="691"/>
        </pc:sldMkLst>
      </pc:sldChg>
      <pc:sldChg chg="addSp delSp modSp new mod modClrScheme chgLayout">
        <pc:chgData name="BADHAM, JENNIFER M." userId="d3e5acb5-b2db-4b06-ac84-616e0149b02f" providerId="ADAL" clId="{25A8F335-5FC2-4614-8B09-3DE55AB73981}" dt="2022-11-21T02:09:17.711" v="4159" actId="20577"/>
        <pc:sldMkLst>
          <pc:docMk/>
          <pc:sldMk cId="2687123399" sldId="691"/>
        </pc:sldMkLst>
        <pc:spChg chg="del mod ord">
          <ac:chgData name="BADHAM, JENNIFER M." userId="d3e5acb5-b2db-4b06-ac84-616e0149b02f" providerId="ADAL" clId="{25A8F335-5FC2-4614-8B09-3DE55AB73981}" dt="2022-11-21T02:06:36.416" v="3833" actId="700"/>
          <ac:spMkLst>
            <pc:docMk/>
            <pc:sldMk cId="2687123399" sldId="691"/>
            <ac:spMk id="2" creationId="{EA95EBA1-3BD4-8B7F-A6E6-1E04E76BBD43}"/>
          </ac:spMkLst>
        </pc:spChg>
        <pc:spChg chg="add mod ord">
          <ac:chgData name="BADHAM, JENNIFER M." userId="d3e5acb5-b2db-4b06-ac84-616e0149b02f" providerId="ADAL" clId="{25A8F335-5FC2-4614-8B09-3DE55AB73981}" dt="2022-11-21T02:07:10.585" v="3897" actId="20577"/>
          <ac:spMkLst>
            <pc:docMk/>
            <pc:sldMk cId="2687123399" sldId="691"/>
            <ac:spMk id="3" creationId="{A4C9892C-46D6-6C48-D40E-A39B04721DA8}"/>
          </ac:spMkLst>
        </pc:spChg>
        <pc:spChg chg="add mod ord">
          <ac:chgData name="BADHAM, JENNIFER M." userId="d3e5acb5-b2db-4b06-ac84-616e0149b02f" providerId="ADAL" clId="{25A8F335-5FC2-4614-8B09-3DE55AB73981}" dt="2022-11-21T02:09:17.711" v="4159" actId="20577"/>
          <ac:spMkLst>
            <pc:docMk/>
            <pc:sldMk cId="2687123399" sldId="691"/>
            <ac:spMk id="4" creationId="{DBFAD543-7C79-13F9-F2D1-1CD90AB458B7}"/>
          </ac:spMkLst>
        </pc:spChg>
      </pc:sldChg>
      <pc:sldChg chg="modSp new del mod">
        <pc:chgData name="BADHAM, JENNIFER M." userId="d3e5acb5-b2db-4b06-ac84-616e0149b02f" providerId="ADAL" clId="{25A8F335-5FC2-4614-8B09-3DE55AB73981}" dt="2022-11-21T01:29:09.066" v="3831" actId="47"/>
        <pc:sldMkLst>
          <pc:docMk/>
          <pc:sldMk cId="3012642096" sldId="691"/>
        </pc:sldMkLst>
        <pc:spChg chg="mod">
          <ac:chgData name="BADHAM, JENNIFER M." userId="d3e5acb5-b2db-4b06-ac84-616e0149b02f" providerId="ADAL" clId="{25A8F335-5FC2-4614-8B09-3DE55AB73981}" dt="2022-11-21T01:21:54.701" v="3282" actId="20577"/>
          <ac:spMkLst>
            <pc:docMk/>
            <pc:sldMk cId="3012642096" sldId="691"/>
            <ac:spMk id="2" creationId="{79CAD251-325A-2A09-4463-BACA4EEC902D}"/>
          </ac:spMkLst>
        </pc:spChg>
        <pc:spChg chg="mod">
          <ac:chgData name="BADHAM, JENNIFER M." userId="d3e5acb5-b2db-4b06-ac84-616e0149b02f" providerId="ADAL" clId="{25A8F335-5FC2-4614-8B09-3DE55AB73981}" dt="2022-11-21T01:24:15.093" v="3460" actId="20577"/>
          <ac:spMkLst>
            <pc:docMk/>
            <pc:sldMk cId="3012642096" sldId="691"/>
            <ac:spMk id="3" creationId="{C40B1D1D-7172-292B-C363-E2199004B6A0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40127439" sldId="692"/>
        </pc:sldMkLst>
      </pc:sldChg>
      <pc:sldChg chg="modSp new mod">
        <pc:chgData name="BADHAM, JENNIFER M." userId="d3e5acb5-b2db-4b06-ac84-616e0149b02f" providerId="ADAL" clId="{25A8F335-5FC2-4614-8B09-3DE55AB73981}" dt="2022-11-21T21:34:54.179" v="4345" actId="20577"/>
        <pc:sldMkLst>
          <pc:docMk/>
          <pc:sldMk cId="2351424760" sldId="692"/>
        </pc:sldMkLst>
        <pc:spChg chg="mod">
          <ac:chgData name="BADHAM, JENNIFER M." userId="d3e5acb5-b2db-4b06-ac84-616e0149b02f" providerId="ADAL" clId="{25A8F335-5FC2-4614-8B09-3DE55AB73981}" dt="2022-11-21T21:34:54.179" v="4345" actId="20577"/>
          <ac:spMkLst>
            <pc:docMk/>
            <pc:sldMk cId="2351424760" sldId="692"/>
            <ac:spMk id="2" creationId="{374F1DBA-612A-C33C-2ECE-5AD93892F862}"/>
          </ac:spMkLst>
        </pc:spChg>
      </pc:sldChg>
      <pc:sldChg chg="modSp new mod">
        <pc:chgData name="BADHAM, JENNIFER M." userId="d3e5acb5-b2db-4b06-ac84-616e0149b02f" providerId="ADAL" clId="{25A8F335-5FC2-4614-8B09-3DE55AB73981}" dt="2022-11-21T21:37:18.445" v="4554" actId="20577"/>
        <pc:sldMkLst>
          <pc:docMk/>
          <pc:sldMk cId="209890483" sldId="693"/>
        </pc:sldMkLst>
        <pc:spChg chg="mod">
          <ac:chgData name="BADHAM, JENNIFER M." userId="d3e5acb5-b2db-4b06-ac84-616e0149b02f" providerId="ADAL" clId="{25A8F335-5FC2-4614-8B09-3DE55AB73981}" dt="2022-11-21T21:36:22.798" v="4420" actId="20577"/>
          <ac:spMkLst>
            <pc:docMk/>
            <pc:sldMk cId="209890483" sldId="693"/>
            <ac:spMk id="2" creationId="{43DABA80-DB34-E1D2-611F-0E0A4102C368}"/>
          </ac:spMkLst>
        </pc:spChg>
        <pc:spChg chg="mod">
          <ac:chgData name="BADHAM, JENNIFER M." userId="d3e5acb5-b2db-4b06-ac84-616e0149b02f" providerId="ADAL" clId="{25A8F335-5FC2-4614-8B09-3DE55AB73981}" dt="2022-11-21T21:37:18.445" v="4554" actId="20577"/>
          <ac:spMkLst>
            <pc:docMk/>
            <pc:sldMk cId="209890483" sldId="693"/>
            <ac:spMk id="3" creationId="{97FD2C96-EEBD-EC8F-F8CE-EF6CC835A66E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689803022" sldId="693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629884086" sldId="694"/>
        </pc:sldMkLst>
      </pc:sldChg>
      <pc:sldChg chg="modSp new mod">
        <pc:chgData name="BADHAM, JENNIFER M." userId="d3e5acb5-b2db-4b06-ac84-616e0149b02f" providerId="ADAL" clId="{25A8F335-5FC2-4614-8B09-3DE55AB73981}" dt="2022-11-21T21:37:34.377" v="4578" actId="20577"/>
        <pc:sldMkLst>
          <pc:docMk/>
          <pc:sldMk cId="3866176443" sldId="694"/>
        </pc:sldMkLst>
        <pc:spChg chg="mod">
          <ac:chgData name="BADHAM, JENNIFER M." userId="d3e5acb5-b2db-4b06-ac84-616e0149b02f" providerId="ADAL" clId="{25A8F335-5FC2-4614-8B09-3DE55AB73981}" dt="2022-11-21T21:37:34.377" v="4578" actId="20577"/>
          <ac:spMkLst>
            <pc:docMk/>
            <pc:sldMk cId="3866176443" sldId="694"/>
            <ac:spMk id="2" creationId="{0AE1FCD6-10AF-F22C-8A53-4D05A97A7970}"/>
          </ac:spMkLst>
        </pc:spChg>
      </pc:sldChg>
      <pc:sldChg chg="modSp new mod">
        <pc:chgData name="BADHAM, JENNIFER M." userId="d3e5acb5-b2db-4b06-ac84-616e0149b02f" providerId="ADAL" clId="{25A8F335-5FC2-4614-8B09-3DE55AB73981}" dt="2022-11-21T21:39:26.303" v="4813" actId="20577"/>
        <pc:sldMkLst>
          <pc:docMk/>
          <pc:sldMk cId="605173461" sldId="695"/>
        </pc:sldMkLst>
        <pc:spChg chg="mod">
          <ac:chgData name="BADHAM, JENNIFER M." userId="d3e5acb5-b2db-4b06-ac84-616e0149b02f" providerId="ADAL" clId="{25A8F335-5FC2-4614-8B09-3DE55AB73981}" dt="2022-11-21T21:38:55.332" v="4739" actId="20577"/>
          <ac:spMkLst>
            <pc:docMk/>
            <pc:sldMk cId="605173461" sldId="695"/>
            <ac:spMk id="2" creationId="{5D9D45DC-DC5F-D04B-E34B-E7AA65D3DA31}"/>
          </ac:spMkLst>
        </pc:spChg>
        <pc:spChg chg="mod">
          <ac:chgData name="BADHAM, JENNIFER M." userId="d3e5acb5-b2db-4b06-ac84-616e0149b02f" providerId="ADAL" clId="{25A8F335-5FC2-4614-8B09-3DE55AB73981}" dt="2022-11-21T21:39:26.303" v="4813" actId="20577"/>
          <ac:spMkLst>
            <pc:docMk/>
            <pc:sldMk cId="605173461" sldId="695"/>
            <ac:spMk id="3" creationId="{26A82B44-8B73-FABF-454C-2CED589F192A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083200469" sldId="695"/>
        </pc:sldMkLst>
      </pc:sldChg>
      <pc:sldChg chg="modSp new mod">
        <pc:chgData name="BADHAM, JENNIFER M." userId="d3e5acb5-b2db-4b06-ac84-616e0149b02f" providerId="ADAL" clId="{25A8F335-5FC2-4614-8B09-3DE55AB73981}" dt="2022-11-21T21:40:55.451" v="4860" actId="20577"/>
        <pc:sldMkLst>
          <pc:docMk/>
          <pc:sldMk cId="1417605626" sldId="696"/>
        </pc:sldMkLst>
        <pc:spChg chg="mod">
          <ac:chgData name="BADHAM, JENNIFER M." userId="d3e5acb5-b2db-4b06-ac84-616e0149b02f" providerId="ADAL" clId="{25A8F335-5FC2-4614-8B09-3DE55AB73981}" dt="2022-11-21T21:40:55.451" v="4860" actId="20577"/>
          <ac:spMkLst>
            <pc:docMk/>
            <pc:sldMk cId="1417605626" sldId="696"/>
            <ac:spMk id="2" creationId="{E2F43095-7BB9-07B2-0B4C-07AD3A84FA09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105890827" sldId="696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62873316" sldId="697"/>
        </pc:sldMkLst>
      </pc:sldChg>
      <pc:sldChg chg="addSp delSp modSp new mod modClrScheme chgLayout">
        <pc:chgData name="BADHAM, JENNIFER M." userId="d3e5acb5-b2db-4b06-ac84-616e0149b02f" providerId="ADAL" clId="{25A8F335-5FC2-4614-8B09-3DE55AB73981}" dt="2022-11-21T23:18:47.427" v="6591" actId="20577"/>
        <pc:sldMkLst>
          <pc:docMk/>
          <pc:sldMk cId="1212758686" sldId="697"/>
        </pc:sldMkLst>
        <pc:spChg chg="mod ord">
          <ac:chgData name="BADHAM, JENNIFER M." userId="d3e5acb5-b2db-4b06-ac84-616e0149b02f" providerId="ADAL" clId="{25A8F335-5FC2-4614-8B09-3DE55AB73981}" dt="2022-11-21T23:12:41.663" v="6427" actId="20577"/>
          <ac:spMkLst>
            <pc:docMk/>
            <pc:sldMk cId="1212758686" sldId="697"/>
            <ac:spMk id="2" creationId="{DF7C60E0-14AF-1475-CBA6-306DABE0F172}"/>
          </ac:spMkLst>
        </pc:spChg>
        <pc:spChg chg="del">
          <ac:chgData name="BADHAM, JENNIFER M." userId="d3e5acb5-b2db-4b06-ac84-616e0149b02f" providerId="ADAL" clId="{25A8F335-5FC2-4614-8B09-3DE55AB73981}" dt="2022-11-21T21:57:11.449" v="5018" actId="700"/>
          <ac:spMkLst>
            <pc:docMk/>
            <pc:sldMk cId="1212758686" sldId="697"/>
            <ac:spMk id="3" creationId="{3317774A-56B8-DBBA-ABAC-AD22E4FC251C}"/>
          </ac:spMkLst>
        </pc:spChg>
        <pc:spChg chg="add del mod ord">
          <ac:chgData name="BADHAM, JENNIFER M." userId="d3e5acb5-b2db-4b06-ac84-616e0149b02f" providerId="ADAL" clId="{25A8F335-5FC2-4614-8B09-3DE55AB73981}" dt="2022-11-21T22:06:03.988" v="5027" actId="700"/>
          <ac:spMkLst>
            <pc:docMk/>
            <pc:sldMk cId="1212758686" sldId="697"/>
            <ac:spMk id="5" creationId="{E872B34F-4DB5-2E4F-1BC3-404C3A87FC7E}"/>
          </ac:spMkLst>
        </pc:spChg>
        <pc:spChg chg="add del mod ord">
          <ac:chgData name="BADHAM, JENNIFER M." userId="d3e5acb5-b2db-4b06-ac84-616e0149b02f" providerId="ADAL" clId="{25A8F335-5FC2-4614-8B09-3DE55AB73981}" dt="2022-11-21T22:06:07.684" v="5028" actId="478"/>
          <ac:spMkLst>
            <pc:docMk/>
            <pc:sldMk cId="1212758686" sldId="697"/>
            <ac:spMk id="6" creationId="{2EF0E9BB-D438-093F-2CEC-E5D53FFF1D65}"/>
          </ac:spMkLst>
        </pc:spChg>
        <pc:spChg chg="add del mod ord">
          <ac:chgData name="BADHAM, JENNIFER M." userId="d3e5acb5-b2db-4b06-ac84-616e0149b02f" providerId="ADAL" clId="{25A8F335-5FC2-4614-8B09-3DE55AB73981}" dt="2022-11-21T22:06:21.660" v="5030" actId="700"/>
          <ac:spMkLst>
            <pc:docMk/>
            <pc:sldMk cId="1212758686" sldId="697"/>
            <ac:spMk id="7" creationId="{C057BF13-0F05-CB4F-750D-E2A6A4D47995}"/>
          </ac:spMkLst>
        </pc:spChg>
        <pc:spChg chg="add del mod ord">
          <ac:chgData name="BADHAM, JENNIFER M." userId="d3e5acb5-b2db-4b06-ac84-616e0149b02f" providerId="ADAL" clId="{25A8F335-5FC2-4614-8B09-3DE55AB73981}" dt="2022-11-21T22:30:52.906" v="5033"/>
          <ac:spMkLst>
            <pc:docMk/>
            <pc:sldMk cId="1212758686" sldId="697"/>
            <ac:spMk id="8" creationId="{D8405BEE-31D0-556E-25D7-89C01DA4227C}"/>
          </ac:spMkLst>
        </pc:spChg>
        <pc:spChg chg="add mod">
          <ac:chgData name="BADHAM, JENNIFER M." userId="d3e5acb5-b2db-4b06-ac84-616e0149b02f" providerId="ADAL" clId="{25A8F335-5FC2-4614-8B09-3DE55AB73981}" dt="2022-11-21T22:34:07.214" v="5169" actId="1076"/>
          <ac:spMkLst>
            <pc:docMk/>
            <pc:sldMk cId="1212758686" sldId="697"/>
            <ac:spMk id="11" creationId="{F085CFBA-FF48-6C95-6A79-7CE99860B630}"/>
          </ac:spMkLst>
        </pc:spChg>
        <pc:spChg chg="add del mod ord">
          <ac:chgData name="BADHAM, JENNIFER M." userId="d3e5acb5-b2db-4b06-ac84-616e0149b02f" providerId="ADAL" clId="{25A8F335-5FC2-4614-8B09-3DE55AB73981}" dt="2022-11-21T22:34:46.226" v="5176"/>
          <ac:spMkLst>
            <pc:docMk/>
            <pc:sldMk cId="1212758686" sldId="697"/>
            <ac:spMk id="12" creationId="{79E37176-6E5C-3B05-4646-A14E8AA8B82B}"/>
          </ac:spMkLst>
        </pc:spChg>
        <pc:spChg chg="add del mod">
          <ac:chgData name="BADHAM, JENNIFER M." userId="d3e5acb5-b2db-4b06-ac84-616e0149b02f" providerId="ADAL" clId="{25A8F335-5FC2-4614-8B09-3DE55AB73981}" dt="2022-11-21T22:34:46.226" v="5176"/>
          <ac:spMkLst>
            <pc:docMk/>
            <pc:sldMk cId="1212758686" sldId="697"/>
            <ac:spMk id="13" creationId="{659826F6-C039-804F-4144-0BC66ACF975E}"/>
          </ac:spMkLst>
        </pc:spChg>
        <pc:spChg chg="add del mod">
          <ac:chgData name="BADHAM, JENNIFER M." userId="d3e5acb5-b2db-4b06-ac84-616e0149b02f" providerId="ADAL" clId="{25A8F335-5FC2-4614-8B09-3DE55AB73981}" dt="2022-11-21T22:34:46.226" v="5176"/>
          <ac:spMkLst>
            <pc:docMk/>
            <pc:sldMk cId="1212758686" sldId="697"/>
            <ac:spMk id="14" creationId="{CBBD67CE-C182-B536-5453-13588C721D57}"/>
          </ac:spMkLst>
        </pc:spChg>
        <pc:spChg chg="add del mod">
          <ac:chgData name="BADHAM, JENNIFER M." userId="d3e5acb5-b2db-4b06-ac84-616e0149b02f" providerId="ADAL" clId="{25A8F335-5FC2-4614-8B09-3DE55AB73981}" dt="2022-11-21T22:35:11.869" v="5180" actId="700"/>
          <ac:spMkLst>
            <pc:docMk/>
            <pc:sldMk cId="1212758686" sldId="697"/>
            <ac:spMk id="15" creationId="{1C9DB9FF-E18F-B5EC-E391-AEE2124BC55B}"/>
          </ac:spMkLst>
        </pc:spChg>
        <pc:spChg chg="add del mod ord">
          <ac:chgData name="BADHAM, JENNIFER M." userId="d3e5acb5-b2db-4b06-ac84-616e0149b02f" providerId="ADAL" clId="{25A8F335-5FC2-4614-8B09-3DE55AB73981}" dt="2022-11-21T22:35:21.808" v="5181" actId="700"/>
          <ac:spMkLst>
            <pc:docMk/>
            <pc:sldMk cId="1212758686" sldId="697"/>
            <ac:spMk id="16" creationId="{1BCCC5E8-BEBB-C6C7-88C5-26EDFE52B753}"/>
          </ac:spMkLst>
        </pc:spChg>
        <pc:spChg chg="add del mod ord">
          <ac:chgData name="BADHAM, JENNIFER M." userId="d3e5acb5-b2db-4b06-ac84-616e0149b02f" providerId="ADAL" clId="{25A8F335-5FC2-4614-8B09-3DE55AB73981}" dt="2022-11-21T22:35:39.463" v="5185" actId="700"/>
          <ac:spMkLst>
            <pc:docMk/>
            <pc:sldMk cId="1212758686" sldId="697"/>
            <ac:spMk id="17" creationId="{FE3F4C00-C234-F9D4-CF9B-9F374999465E}"/>
          </ac:spMkLst>
        </pc:spChg>
        <pc:spChg chg="add del mod ord">
          <ac:chgData name="BADHAM, JENNIFER M." userId="d3e5acb5-b2db-4b06-ac84-616e0149b02f" providerId="ADAL" clId="{25A8F335-5FC2-4614-8B09-3DE55AB73981}" dt="2022-11-21T22:35:39.463" v="5185" actId="700"/>
          <ac:spMkLst>
            <pc:docMk/>
            <pc:sldMk cId="1212758686" sldId="697"/>
            <ac:spMk id="18" creationId="{0B2D005D-EF95-6E98-32F1-477264228EDB}"/>
          </ac:spMkLst>
        </pc:spChg>
        <pc:spChg chg="add del mod ord">
          <ac:chgData name="BADHAM, JENNIFER M." userId="d3e5acb5-b2db-4b06-ac84-616e0149b02f" providerId="ADAL" clId="{25A8F335-5FC2-4614-8B09-3DE55AB73981}" dt="2022-11-21T22:35:39.463" v="5185" actId="700"/>
          <ac:spMkLst>
            <pc:docMk/>
            <pc:sldMk cId="1212758686" sldId="697"/>
            <ac:spMk id="20" creationId="{C7AA286C-B461-B18F-347F-E48629509C4C}"/>
          </ac:spMkLst>
        </pc:spChg>
        <pc:spChg chg="add del mod ord">
          <ac:chgData name="BADHAM, JENNIFER M." userId="d3e5acb5-b2db-4b06-ac84-616e0149b02f" providerId="ADAL" clId="{25A8F335-5FC2-4614-8B09-3DE55AB73981}" dt="2022-11-21T22:37:49.740" v="5227" actId="700"/>
          <ac:spMkLst>
            <pc:docMk/>
            <pc:sldMk cId="1212758686" sldId="697"/>
            <ac:spMk id="21" creationId="{52450B95-3E2E-FEF4-98A3-FE856F7AA2DA}"/>
          </ac:spMkLst>
        </pc:spChg>
        <pc:spChg chg="add mod">
          <ac:chgData name="BADHAM, JENNIFER M." userId="d3e5acb5-b2db-4b06-ac84-616e0149b02f" providerId="ADAL" clId="{25A8F335-5FC2-4614-8B09-3DE55AB73981}" dt="2022-11-21T22:50:33.071" v="5708" actId="120"/>
          <ac:spMkLst>
            <pc:docMk/>
            <pc:sldMk cId="1212758686" sldId="697"/>
            <ac:spMk id="23" creationId="{E067F1C1-1132-3AF5-D589-26568D2D1601}"/>
          </ac:spMkLst>
        </pc:spChg>
        <pc:spChg chg="add mod">
          <ac:chgData name="BADHAM, JENNIFER M." userId="d3e5acb5-b2db-4b06-ac84-616e0149b02f" providerId="ADAL" clId="{25A8F335-5FC2-4614-8B09-3DE55AB73981}" dt="2022-11-21T22:50:38.911" v="5710" actId="120"/>
          <ac:spMkLst>
            <pc:docMk/>
            <pc:sldMk cId="1212758686" sldId="697"/>
            <ac:spMk id="24" creationId="{EBE028EF-951E-D7D3-6F20-89406DA93DE3}"/>
          </ac:spMkLst>
        </pc:spChg>
        <pc:spChg chg="add mod">
          <ac:chgData name="BADHAM, JENNIFER M." userId="d3e5acb5-b2db-4b06-ac84-616e0149b02f" providerId="ADAL" clId="{25A8F335-5FC2-4614-8B09-3DE55AB73981}" dt="2022-11-21T22:50:36.375" v="5709" actId="120"/>
          <ac:spMkLst>
            <pc:docMk/>
            <pc:sldMk cId="1212758686" sldId="697"/>
            <ac:spMk id="25" creationId="{A798A135-D1CF-3CFA-1A7B-6995516E5894}"/>
          </ac:spMkLst>
        </pc:spChg>
        <pc:spChg chg="add mod">
          <ac:chgData name="BADHAM, JENNIFER M." userId="d3e5acb5-b2db-4b06-ac84-616e0149b02f" providerId="ADAL" clId="{25A8F335-5FC2-4614-8B09-3DE55AB73981}" dt="2022-11-21T23:18:47.427" v="6591" actId="20577"/>
          <ac:spMkLst>
            <pc:docMk/>
            <pc:sldMk cId="1212758686" sldId="697"/>
            <ac:spMk id="26" creationId="{AD84A125-A2A6-6FC7-E207-D76AFA01160D}"/>
          </ac:spMkLst>
        </pc:spChg>
        <pc:spChg chg="add mod">
          <ac:chgData name="BADHAM, JENNIFER M." userId="d3e5acb5-b2db-4b06-ac84-616e0149b02f" providerId="ADAL" clId="{25A8F335-5FC2-4614-8B09-3DE55AB73981}" dt="2022-11-21T22:51:04.197" v="5716" actId="14100"/>
          <ac:spMkLst>
            <pc:docMk/>
            <pc:sldMk cId="1212758686" sldId="697"/>
            <ac:spMk id="27" creationId="{B8951522-EC53-1844-EA05-0ACAC1F0299B}"/>
          </ac:spMkLst>
        </pc:spChg>
        <pc:spChg chg="add mod">
          <ac:chgData name="BADHAM, JENNIFER M." userId="d3e5acb5-b2db-4b06-ac84-616e0149b02f" providerId="ADAL" clId="{25A8F335-5FC2-4614-8B09-3DE55AB73981}" dt="2022-11-21T22:52:08.112" v="5842" actId="14100"/>
          <ac:spMkLst>
            <pc:docMk/>
            <pc:sldMk cId="1212758686" sldId="697"/>
            <ac:spMk id="28" creationId="{A811B833-0550-3B19-BE48-98EE7376397D}"/>
          </ac:spMkLst>
        </pc:spChg>
        <pc:spChg chg="add mod">
          <ac:chgData name="BADHAM, JENNIFER M." userId="d3e5acb5-b2db-4b06-ac84-616e0149b02f" providerId="ADAL" clId="{25A8F335-5FC2-4614-8B09-3DE55AB73981}" dt="2022-11-21T22:54:05.200" v="5966" actId="14100"/>
          <ac:spMkLst>
            <pc:docMk/>
            <pc:sldMk cId="1212758686" sldId="697"/>
            <ac:spMk id="29" creationId="{94672313-886B-19DE-4CFC-8D3D0FA2B873}"/>
          </ac:spMkLst>
        </pc:spChg>
        <pc:picChg chg="add del mod">
          <ac:chgData name="BADHAM, JENNIFER M." userId="d3e5acb5-b2db-4b06-ac84-616e0149b02f" providerId="ADAL" clId="{25A8F335-5FC2-4614-8B09-3DE55AB73981}" dt="2022-11-21T22:30:50.416" v="5032" actId="478"/>
          <ac:picMkLst>
            <pc:docMk/>
            <pc:sldMk cId="1212758686" sldId="697"/>
            <ac:picMk id="4" creationId="{68F7F1A6-4CF9-5EE5-A35D-D51A4118042F}"/>
          </ac:picMkLst>
        </pc:picChg>
        <pc:picChg chg="add del mod ord">
          <ac:chgData name="BADHAM, JENNIFER M." userId="d3e5acb5-b2db-4b06-ac84-616e0149b02f" providerId="ADAL" clId="{25A8F335-5FC2-4614-8B09-3DE55AB73981}" dt="2022-11-21T22:35:35.221" v="5184" actId="21"/>
          <ac:picMkLst>
            <pc:docMk/>
            <pc:sldMk cId="1212758686" sldId="697"/>
            <ac:picMk id="10" creationId="{88CC1ACC-EA24-AACA-2302-FF5118E90E59}"/>
          </ac:picMkLst>
        </pc:picChg>
        <pc:picChg chg="add mod">
          <ac:chgData name="BADHAM, JENNIFER M." userId="d3e5acb5-b2db-4b06-ac84-616e0149b02f" providerId="ADAL" clId="{25A8F335-5FC2-4614-8B09-3DE55AB73981}" dt="2022-11-21T22:38:06.263" v="5231" actId="1076"/>
          <ac:picMkLst>
            <pc:docMk/>
            <pc:sldMk cId="1212758686" sldId="697"/>
            <ac:picMk id="22" creationId="{AA443CFA-C98C-0097-4487-F8BA96416201}"/>
          </ac:picMkLst>
        </pc:pic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722508656" sldId="698"/>
        </pc:sldMkLst>
      </pc:sldChg>
      <pc:sldChg chg="addSp delSp modSp new mod modClrScheme chgLayout">
        <pc:chgData name="BADHAM, JENNIFER M." userId="d3e5acb5-b2db-4b06-ac84-616e0149b02f" providerId="ADAL" clId="{25A8F335-5FC2-4614-8B09-3DE55AB73981}" dt="2022-11-21T23:18:04.615" v="6585" actId="20577"/>
        <pc:sldMkLst>
          <pc:docMk/>
          <pc:sldMk cId="2830144106" sldId="698"/>
        </pc:sldMkLst>
        <pc:spChg chg="mod ord">
          <ac:chgData name="BADHAM, JENNIFER M." userId="d3e5acb5-b2db-4b06-ac84-616e0149b02f" providerId="ADAL" clId="{25A8F335-5FC2-4614-8B09-3DE55AB73981}" dt="2022-11-21T23:13:24.430" v="6449" actId="700"/>
          <ac:spMkLst>
            <pc:docMk/>
            <pc:sldMk cId="2830144106" sldId="698"/>
            <ac:spMk id="2" creationId="{F3804604-6366-BA85-0371-82727E4F187A}"/>
          </ac:spMkLst>
        </pc:spChg>
        <pc:spChg chg="add mod ord">
          <ac:chgData name="BADHAM, JENNIFER M." userId="d3e5acb5-b2db-4b06-ac84-616e0149b02f" providerId="ADAL" clId="{25A8F335-5FC2-4614-8B09-3DE55AB73981}" dt="2022-11-21T23:18:04.615" v="6585" actId="20577"/>
          <ac:spMkLst>
            <pc:docMk/>
            <pc:sldMk cId="2830144106" sldId="698"/>
            <ac:spMk id="3" creationId="{5338DF7E-7F04-50A2-A0E2-DAF5903CEE4A}"/>
          </ac:spMkLst>
        </pc:spChg>
        <pc:spChg chg="add del mod">
          <ac:chgData name="BADHAM, JENNIFER M." userId="d3e5acb5-b2db-4b06-ac84-616e0149b02f" providerId="ADAL" clId="{25A8F335-5FC2-4614-8B09-3DE55AB73981}" dt="2022-11-21T23:13:51.330" v="6456"/>
          <ac:spMkLst>
            <pc:docMk/>
            <pc:sldMk cId="2830144106" sldId="698"/>
            <ac:spMk id="5" creationId="{BF470A74-9FD4-1566-EC76-4E2597BC020F}"/>
          </ac:spMkLst>
        </pc:spChg>
        <pc:spChg chg="add mod ord">
          <ac:chgData name="BADHAM, JENNIFER M." userId="d3e5acb5-b2db-4b06-ac84-616e0149b02f" providerId="ADAL" clId="{25A8F335-5FC2-4614-8B09-3DE55AB73981}" dt="2022-11-21T23:16:54.129" v="6521" actId="14"/>
          <ac:spMkLst>
            <pc:docMk/>
            <pc:sldMk cId="2830144106" sldId="698"/>
            <ac:spMk id="6" creationId="{73F143F3-C3CD-47DA-740C-42F82DA9BB6B}"/>
          </ac:spMkLst>
        </pc:spChg>
        <pc:spChg chg="add mod">
          <ac:chgData name="BADHAM, JENNIFER M." userId="d3e5acb5-b2db-4b06-ac84-616e0149b02f" providerId="ADAL" clId="{25A8F335-5FC2-4614-8B09-3DE55AB73981}" dt="2022-11-21T23:16:57.770" v="6522" actId="1076"/>
          <ac:spMkLst>
            <pc:docMk/>
            <pc:sldMk cId="2830144106" sldId="698"/>
            <ac:spMk id="7" creationId="{168068CB-CC68-533B-B147-DA27AB68CC7B}"/>
          </ac:spMkLst>
        </pc:spChg>
      </pc:sldChg>
      <pc:sldChg chg="modSp new mod">
        <pc:chgData name="BADHAM, JENNIFER M." userId="d3e5acb5-b2db-4b06-ac84-616e0149b02f" providerId="ADAL" clId="{25A8F335-5FC2-4614-8B09-3DE55AB73981}" dt="2022-11-21T23:27:54.598" v="6883" actId="20577"/>
        <pc:sldMkLst>
          <pc:docMk/>
          <pc:sldMk cId="2309025737" sldId="699"/>
        </pc:sldMkLst>
        <pc:spChg chg="mod">
          <ac:chgData name="BADHAM, JENNIFER M." userId="d3e5acb5-b2db-4b06-ac84-616e0149b02f" providerId="ADAL" clId="{25A8F335-5FC2-4614-8B09-3DE55AB73981}" dt="2022-11-21T23:19:55.849" v="6647" actId="20577"/>
          <ac:spMkLst>
            <pc:docMk/>
            <pc:sldMk cId="2309025737" sldId="699"/>
            <ac:spMk id="2" creationId="{BA3FDD4D-CDB2-2F5C-030A-95124D22E6F1}"/>
          </ac:spMkLst>
        </pc:spChg>
        <pc:spChg chg="mod">
          <ac:chgData name="BADHAM, JENNIFER M." userId="d3e5acb5-b2db-4b06-ac84-616e0149b02f" providerId="ADAL" clId="{25A8F335-5FC2-4614-8B09-3DE55AB73981}" dt="2022-11-21T23:27:54.598" v="6883" actId="20577"/>
          <ac:spMkLst>
            <pc:docMk/>
            <pc:sldMk cId="2309025737" sldId="699"/>
            <ac:spMk id="3" creationId="{DA988C4F-211E-22E5-9508-921C92CE4B32}"/>
          </ac:spMkLst>
        </pc:spChg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4028535100" sldId="699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972735410" sldId="700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256236387" sldId="701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70095280" sldId="702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621989161" sldId="703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4076989446" sldId="706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2025877429" sldId="707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152287392" sldId="708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4285232498" sldId="709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625682079" sldId="710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993319381" sldId="712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1253215819" sldId="713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660677134" sldId="715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768167517" sldId="716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3389500720" sldId="717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67337106" sldId="718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4046438093" sldId="719"/>
        </pc:sldMkLst>
      </pc:sldChg>
      <pc:sldChg chg="del">
        <pc:chgData name="BADHAM, JENNIFER M." userId="d3e5acb5-b2db-4b06-ac84-616e0149b02f" providerId="ADAL" clId="{25A8F335-5FC2-4614-8B09-3DE55AB73981}" dt="2022-11-18T12:26:17.948" v="0" actId="47"/>
        <pc:sldMkLst>
          <pc:docMk/>
          <pc:sldMk cId="4233997483" sldId="720"/>
        </pc:sldMkLst>
      </pc:sldChg>
      <pc:sldMasterChg chg="delSldLayout">
        <pc:chgData name="BADHAM, JENNIFER M." userId="d3e5acb5-b2db-4b06-ac84-616e0149b02f" providerId="ADAL" clId="{25A8F335-5FC2-4614-8B09-3DE55AB73981}" dt="2022-11-18T12:47:02.892" v="352" actId="2696"/>
        <pc:sldMasterMkLst>
          <pc:docMk/>
          <pc:sldMasterMk cId="713788537" sldId="2147483665"/>
        </pc:sldMasterMkLst>
        <pc:sldLayoutChg chg="del">
          <pc:chgData name="BADHAM, JENNIFER M." userId="d3e5acb5-b2db-4b06-ac84-616e0149b02f" providerId="ADAL" clId="{25A8F335-5FC2-4614-8B09-3DE55AB73981}" dt="2022-11-18T12:46:57.314" v="349" actId="2696"/>
          <pc:sldLayoutMkLst>
            <pc:docMk/>
            <pc:sldMasterMk cId="713788537" sldId="2147483665"/>
            <pc:sldLayoutMk cId="4149070775" sldId="2147483674"/>
          </pc:sldLayoutMkLst>
        </pc:sldLayoutChg>
        <pc:sldLayoutChg chg="del">
          <pc:chgData name="BADHAM, JENNIFER M." userId="d3e5acb5-b2db-4b06-ac84-616e0149b02f" providerId="ADAL" clId="{25A8F335-5FC2-4614-8B09-3DE55AB73981}" dt="2022-11-18T12:46:59.174" v="350" actId="2696"/>
          <pc:sldLayoutMkLst>
            <pc:docMk/>
            <pc:sldMasterMk cId="713788537" sldId="2147483665"/>
            <pc:sldLayoutMk cId="2361665830" sldId="2147483675"/>
          </pc:sldLayoutMkLst>
        </pc:sldLayoutChg>
        <pc:sldLayoutChg chg="del">
          <pc:chgData name="BADHAM, JENNIFER M." userId="d3e5acb5-b2db-4b06-ac84-616e0149b02f" providerId="ADAL" clId="{25A8F335-5FC2-4614-8B09-3DE55AB73981}" dt="2022-11-18T12:47:02.892" v="352" actId="2696"/>
          <pc:sldLayoutMkLst>
            <pc:docMk/>
            <pc:sldMasterMk cId="713788537" sldId="2147483665"/>
            <pc:sldLayoutMk cId="3700337954" sldId="2147483676"/>
          </pc:sldLayoutMkLst>
        </pc:sldLayoutChg>
        <pc:sldLayoutChg chg="del">
          <pc:chgData name="BADHAM, JENNIFER M." userId="d3e5acb5-b2db-4b06-ac84-616e0149b02f" providerId="ADAL" clId="{25A8F335-5FC2-4614-8B09-3DE55AB73981}" dt="2022-11-18T12:47:00.630" v="351" actId="2696"/>
          <pc:sldLayoutMkLst>
            <pc:docMk/>
            <pc:sldMasterMk cId="713788537" sldId="2147483665"/>
            <pc:sldLayoutMk cId="4078863319" sldId="2147483677"/>
          </pc:sldLayoutMkLst>
        </pc:sldLayoutChg>
      </pc:sldMasterChg>
    </pc:docChg>
  </pc:docChgLst>
  <pc:docChgLst>
    <pc:chgData name="BADHAM, JENNIFER M." userId="d3e5acb5-b2db-4b06-ac84-616e0149b02f" providerId="ADAL" clId="{3D6F927D-3F09-4267-B680-07481530D7F4}"/>
    <pc:docChg chg="undo custSel addSld delSld modSld sldOrd">
      <pc:chgData name="BADHAM, JENNIFER M." userId="d3e5acb5-b2db-4b06-ac84-616e0149b02f" providerId="ADAL" clId="{3D6F927D-3F09-4267-B680-07481530D7F4}" dt="2022-11-28T21:04:52.070" v="6945" actId="27636"/>
      <pc:docMkLst>
        <pc:docMk/>
      </pc:docMkLst>
      <pc:sldChg chg="modSp mod">
        <pc:chgData name="BADHAM, JENNIFER M." userId="d3e5acb5-b2db-4b06-ac84-616e0149b02f" providerId="ADAL" clId="{3D6F927D-3F09-4267-B680-07481530D7F4}" dt="2022-11-26T21:08:00.841" v="5875" actId="20577"/>
        <pc:sldMkLst>
          <pc:docMk/>
          <pc:sldMk cId="2474612585" sldId="256"/>
        </pc:sldMkLst>
        <pc:spChg chg="mod">
          <ac:chgData name="BADHAM, JENNIFER M." userId="d3e5acb5-b2db-4b06-ac84-616e0149b02f" providerId="ADAL" clId="{3D6F927D-3F09-4267-B680-07481530D7F4}" dt="2022-11-26T21:08:00.841" v="5875" actId="20577"/>
          <ac:spMkLst>
            <pc:docMk/>
            <pc:sldMk cId="2474612585" sldId="256"/>
            <ac:spMk id="3" creationId="{3FB443F8-6E71-C148-BA25-F9D8A64EABBC}"/>
          </ac:spMkLst>
        </pc:spChg>
      </pc:sldChg>
      <pc:sldChg chg="addSp modSp mod ord modAnim">
        <pc:chgData name="BADHAM, JENNIFER M." userId="d3e5acb5-b2db-4b06-ac84-616e0149b02f" providerId="ADAL" clId="{3D6F927D-3F09-4267-B680-07481530D7F4}" dt="2022-11-25T11:23:42.847" v="730" actId="114"/>
        <pc:sldMkLst>
          <pc:docMk/>
          <pc:sldMk cId="56718378" sldId="260"/>
        </pc:sldMkLst>
        <pc:spChg chg="add mod">
          <ac:chgData name="BADHAM, JENNIFER M." userId="d3e5acb5-b2db-4b06-ac84-616e0149b02f" providerId="ADAL" clId="{3D6F927D-3F09-4267-B680-07481530D7F4}" dt="2022-11-25T11:21:40.848" v="628" actId="208"/>
          <ac:spMkLst>
            <pc:docMk/>
            <pc:sldMk cId="56718378" sldId="260"/>
            <ac:spMk id="4" creationId="{DD149A78-3CB5-C7AD-1E49-56DBD7B815BF}"/>
          </ac:spMkLst>
        </pc:spChg>
        <pc:spChg chg="mod">
          <ac:chgData name="BADHAM, JENNIFER M." userId="d3e5acb5-b2db-4b06-ac84-616e0149b02f" providerId="ADAL" clId="{3D6F927D-3F09-4267-B680-07481530D7F4}" dt="2022-11-25T11:20:49.993" v="624" actId="208"/>
          <ac:spMkLst>
            <pc:docMk/>
            <pc:sldMk cId="56718378" sldId="260"/>
            <ac:spMk id="8" creationId="{55BECB25-BADF-F14B-B84A-21728AD05EF1}"/>
          </ac:spMkLst>
        </pc:spChg>
        <pc:spChg chg="add mod">
          <ac:chgData name="BADHAM, JENNIFER M." userId="d3e5acb5-b2db-4b06-ac84-616e0149b02f" providerId="ADAL" clId="{3D6F927D-3F09-4267-B680-07481530D7F4}" dt="2022-11-25T11:23:42.847" v="730" actId="114"/>
          <ac:spMkLst>
            <pc:docMk/>
            <pc:sldMk cId="56718378" sldId="260"/>
            <ac:spMk id="9" creationId="{342F9D61-442C-DC14-9186-1B05F60B6AA2}"/>
          </ac:spMkLst>
        </pc:spChg>
      </pc:sldChg>
      <pc:sldChg chg="del">
        <pc:chgData name="BADHAM, JENNIFER M." userId="d3e5acb5-b2db-4b06-ac84-616e0149b02f" providerId="ADAL" clId="{3D6F927D-3F09-4267-B680-07481530D7F4}" dt="2022-11-26T15:46:21.210" v="2764" actId="47"/>
        <pc:sldMkLst>
          <pc:docMk/>
          <pc:sldMk cId="3403327918" sldId="261"/>
        </pc:sldMkLst>
      </pc:sldChg>
      <pc:sldChg chg="del ord">
        <pc:chgData name="BADHAM, JENNIFER M." userId="d3e5acb5-b2db-4b06-ac84-616e0149b02f" providerId="ADAL" clId="{3D6F927D-3F09-4267-B680-07481530D7F4}" dt="2022-11-26T16:26:29.301" v="4231" actId="47"/>
        <pc:sldMkLst>
          <pc:docMk/>
          <pc:sldMk cId="3562724696" sldId="262"/>
        </pc:sldMkLst>
      </pc:sldChg>
      <pc:sldChg chg="addSp delSp modSp del mod ord modClrScheme chgLayout">
        <pc:chgData name="BADHAM, JENNIFER M." userId="d3e5acb5-b2db-4b06-ac84-616e0149b02f" providerId="ADAL" clId="{3D6F927D-3F09-4267-B680-07481530D7F4}" dt="2022-11-26T16:24:41.420" v="4074" actId="47"/>
        <pc:sldMkLst>
          <pc:docMk/>
          <pc:sldMk cId="1678476210" sldId="265"/>
        </pc:sldMkLst>
        <pc:spChg chg="mod ord">
          <ac:chgData name="BADHAM, JENNIFER M." userId="d3e5acb5-b2db-4b06-ac84-616e0149b02f" providerId="ADAL" clId="{3D6F927D-3F09-4267-B680-07481530D7F4}" dt="2022-11-26T15:38:47.974" v="2051" actId="700"/>
          <ac:spMkLst>
            <pc:docMk/>
            <pc:sldMk cId="1678476210" sldId="265"/>
            <ac:spMk id="2" creationId="{104195D9-9760-DD48-AD08-2BCDA87231F0}"/>
          </ac:spMkLst>
        </pc:spChg>
        <pc:spChg chg="mod">
          <ac:chgData name="BADHAM, JENNIFER M." userId="d3e5acb5-b2db-4b06-ac84-616e0149b02f" providerId="ADAL" clId="{3D6F927D-3F09-4267-B680-07481530D7F4}" dt="2022-11-26T15:36:08.696" v="1885" actId="1076"/>
          <ac:spMkLst>
            <pc:docMk/>
            <pc:sldMk cId="1678476210" sldId="265"/>
            <ac:spMk id="3" creationId="{9BECD8DB-67CF-9348-BD1D-08B53BA7F8EF}"/>
          </ac:spMkLst>
        </pc:spChg>
        <pc:spChg chg="add del mod">
          <ac:chgData name="BADHAM, JENNIFER M." userId="d3e5acb5-b2db-4b06-ac84-616e0149b02f" providerId="ADAL" clId="{3D6F927D-3F09-4267-B680-07481530D7F4}" dt="2022-11-26T15:35:53.946" v="1883"/>
          <ac:spMkLst>
            <pc:docMk/>
            <pc:sldMk cId="1678476210" sldId="265"/>
            <ac:spMk id="4" creationId="{474BE4D0-5C22-578E-7F63-FE4A4F0FAA78}"/>
          </ac:spMkLst>
        </pc:spChg>
        <pc:spChg chg="add del mod">
          <ac:chgData name="BADHAM, JENNIFER M." userId="d3e5acb5-b2db-4b06-ac84-616e0149b02f" providerId="ADAL" clId="{3D6F927D-3F09-4267-B680-07481530D7F4}" dt="2022-11-26T15:35:53.946" v="1883"/>
          <ac:spMkLst>
            <pc:docMk/>
            <pc:sldMk cId="1678476210" sldId="265"/>
            <ac:spMk id="5" creationId="{16680035-0C0E-A38D-61E6-10BC412ED7CE}"/>
          </ac:spMkLst>
        </pc:spChg>
        <pc:spChg chg="add del mod ord">
          <ac:chgData name="BADHAM, JENNIFER M." userId="d3e5acb5-b2db-4b06-ac84-616e0149b02f" providerId="ADAL" clId="{3D6F927D-3F09-4267-B680-07481530D7F4}" dt="2022-11-26T15:38:42.920" v="2050" actId="478"/>
          <ac:spMkLst>
            <pc:docMk/>
            <pc:sldMk cId="1678476210" sldId="265"/>
            <ac:spMk id="6" creationId="{FA636640-0B39-ADD7-616D-0F708E066BEB}"/>
          </ac:spMkLst>
        </pc:spChg>
        <pc:spChg chg="add del mod ord">
          <ac:chgData name="BADHAM, JENNIFER M." userId="d3e5acb5-b2db-4b06-ac84-616e0149b02f" providerId="ADAL" clId="{3D6F927D-3F09-4267-B680-07481530D7F4}" dt="2022-11-26T15:38:47.974" v="2051" actId="700"/>
          <ac:spMkLst>
            <pc:docMk/>
            <pc:sldMk cId="1678476210" sldId="265"/>
            <ac:spMk id="7" creationId="{E0A27C1E-F925-E35C-735A-54A4A06DAB9E}"/>
          </ac:spMkLst>
        </pc:spChg>
        <pc:spChg chg="add del mod">
          <ac:chgData name="BADHAM, JENNIFER M." userId="d3e5acb5-b2db-4b06-ac84-616e0149b02f" providerId="ADAL" clId="{3D6F927D-3F09-4267-B680-07481530D7F4}" dt="2022-11-26T15:38:47.974" v="2051" actId="700"/>
          <ac:spMkLst>
            <pc:docMk/>
            <pc:sldMk cId="1678476210" sldId="265"/>
            <ac:spMk id="10" creationId="{3FA5BA69-CF4D-56AD-AC31-2D081E088E7A}"/>
          </ac:spMkLst>
        </pc:spChg>
        <pc:picChg chg="mod ord">
          <ac:chgData name="BADHAM, JENNIFER M." userId="d3e5acb5-b2db-4b06-ac84-616e0149b02f" providerId="ADAL" clId="{3D6F927D-3F09-4267-B680-07481530D7F4}" dt="2022-11-26T15:38:52.526" v="2053" actId="1076"/>
          <ac:picMkLst>
            <pc:docMk/>
            <pc:sldMk cId="1678476210" sldId="265"/>
            <ac:picMk id="9" creationId="{15AAC944-7BA3-AE4A-8F0E-5C9183A2FF97}"/>
          </ac:picMkLst>
        </pc:picChg>
      </pc:sldChg>
      <pc:sldChg chg="del ord">
        <pc:chgData name="BADHAM, JENNIFER M." userId="d3e5acb5-b2db-4b06-ac84-616e0149b02f" providerId="ADAL" clId="{3D6F927D-3F09-4267-B680-07481530D7F4}" dt="2022-11-25T11:17:27.228" v="613" actId="47"/>
        <pc:sldMkLst>
          <pc:docMk/>
          <pc:sldMk cId="272672651" sldId="267"/>
        </pc:sldMkLst>
      </pc:sldChg>
      <pc:sldChg chg="del">
        <pc:chgData name="BADHAM, JENNIFER M." userId="d3e5acb5-b2db-4b06-ac84-616e0149b02f" providerId="ADAL" clId="{3D6F927D-3F09-4267-B680-07481530D7F4}" dt="2022-11-26T17:11:30.431" v="4857" actId="47"/>
        <pc:sldMkLst>
          <pc:docMk/>
          <pc:sldMk cId="3767807360" sldId="274"/>
        </pc:sldMkLst>
      </pc:sldChg>
      <pc:sldChg chg="modSp del mod ord">
        <pc:chgData name="BADHAM, JENNIFER M." userId="d3e5acb5-b2db-4b06-ac84-616e0149b02f" providerId="ADAL" clId="{3D6F927D-3F09-4267-B680-07481530D7F4}" dt="2022-11-26T16:23:45.485" v="4068" actId="47"/>
        <pc:sldMkLst>
          <pc:docMk/>
          <pc:sldMk cId="2002806213" sldId="275"/>
        </pc:sldMkLst>
        <pc:spChg chg="mod">
          <ac:chgData name="BADHAM, JENNIFER M." userId="d3e5acb5-b2db-4b06-ac84-616e0149b02f" providerId="ADAL" clId="{3D6F927D-3F09-4267-B680-07481530D7F4}" dt="2022-11-25T12:34:25.603" v="1876" actId="20577"/>
          <ac:spMkLst>
            <pc:docMk/>
            <pc:sldMk cId="2002806213" sldId="275"/>
            <ac:spMk id="4" creationId="{1D25F6BB-1533-19D3-43AA-7B740A5C82E7}"/>
          </ac:spMkLst>
        </pc:spChg>
      </pc:sldChg>
      <pc:sldChg chg="del ord">
        <pc:chgData name="BADHAM, JENNIFER M." userId="d3e5acb5-b2db-4b06-ac84-616e0149b02f" providerId="ADAL" clId="{3D6F927D-3F09-4267-B680-07481530D7F4}" dt="2022-11-26T16:24:38.359" v="4073" actId="47"/>
        <pc:sldMkLst>
          <pc:docMk/>
          <pc:sldMk cId="0" sldId="302"/>
        </pc:sldMkLst>
      </pc:sldChg>
      <pc:sldChg chg="del">
        <pc:chgData name="BADHAM, JENNIFER M." userId="d3e5acb5-b2db-4b06-ac84-616e0149b02f" providerId="ADAL" clId="{3D6F927D-3F09-4267-B680-07481530D7F4}" dt="2022-11-26T17:11:30.431" v="4857" actId="47"/>
        <pc:sldMkLst>
          <pc:docMk/>
          <pc:sldMk cId="2528571126" sldId="365"/>
        </pc:sldMkLst>
      </pc:sldChg>
      <pc:sldChg chg="modSp mod">
        <pc:chgData name="BADHAM, JENNIFER M." userId="d3e5acb5-b2db-4b06-ac84-616e0149b02f" providerId="ADAL" clId="{3D6F927D-3F09-4267-B680-07481530D7F4}" dt="2022-11-28T21:04:52.070" v="6945" actId="27636"/>
        <pc:sldMkLst>
          <pc:docMk/>
          <pc:sldMk cId="2994389744" sldId="562"/>
        </pc:sldMkLst>
        <pc:spChg chg="mod">
          <ac:chgData name="BADHAM, JENNIFER M." userId="d3e5acb5-b2db-4b06-ac84-616e0149b02f" providerId="ADAL" clId="{3D6F927D-3F09-4267-B680-07481530D7F4}" dt="2022-11-28T21:04:52.070" v="6945" actId="27636"/>
          <ac:spMkLst>
            <pc:docMk/>
            <pc:sldMk cId="2994389744" sldId="562"/>
            <ac:spMk id="2" creationId="{65E81FEB-0A2A-4B34-B10C-82F52C09BB44}"/>
          </ac:spMkLst>
        </pc:spChg>
      </pc:sldChg>
      <pc:sldChg chg="del">
        <pc:chgData name="BADHAM, JENNIFER M." userId="d3e5acb5-b2db-4b06-ac84-616e0149b02f" providerId="ADAL" clId="{3D6F927D-3F09-4267-B680-07481530D7F4}" dt="2022-11-26T17:11:30.431" v="4857" actId="47"/>
        <pc:sldMkLst>
          <pc:docMk/>
          <pc:sldMk cId="3623435130" sldId="563"/>
        </pc:sldMkLst>
      </pc:sldChg>
      <pc:sldChg chg="del">
        <pc:chgData name="BADHAM, JENNIFER M." userId="d3e5acb5-b2db-4b06-ac84-616e0149b02f" providerId="ADAL" clId="{3D6F927D-3F09-4267-B680-07481530D7F4}" dt="2022-11-26T17:11:30.431" v="4857" actId="47"/>
        <pc:sldMkLst>
          <pc:docMk/>
          <pc:sldMk cId="1641217876" sldId="582"/>
        </pc:sldMkLst>
      </pc:sldChg>
      <pc:sldChg chg="del">
        <pc:chgData name="BADHAM, JENNIFER M." userId="d3e5acb5-b2db-4b06-ac84-616e0149b02f" providerId="ADAL" clId="{3D6F927D-3F09-4267-B680-07481530D7F4}" dt="2022-11-26T17:11:30.431" v="4857" actId="47"/>
        <pc:sldMkLst>
          <pc:docMk/>
          <pc:sldMk cId="4271940239" sldId="584"/>
        </pc:sldMkLst>
      </pc:sldChg>
      <pc:sldChg chg="modSp mod">
        <pc:chgData name="BADHAM, JENNIFER M." userId="d3e5acb5-b2db-4b06-ac84-616e0149b02f" providerId="ADAL" clId="{3D6F927D-3F09-4267-B680-07481530D7F4}" dt="2022-11-25T11:24:51.726" v="761" actId="27636"/>
        <pc:sldMkLst>
          <pc:docMk/>
          <pc:sldMk cId="2220317991" sldId="666"/>
        </pc:sldMkLst>
        <pc:spChg chg="mod">
          <ac:chgData name="BADHAM, JENNIFER M." userId="d3e5acb5-b2db-4b06-ac84-616e0149b02f" providerId="ADAL" clId="{3D6F927D-3F09-4267-B680-07481530D7F4}" dt="2022-11-25T11:24:51.726" v="761" actId="27636"/>
          <ac:spMkLst>
            <pc:docMk/>
            <pc:sldMk cId="2220317991" sldId="666"/>
            <ac:spMk id="4" creationId="{B0006A14-5BF3-C2ED-6135-4C3D14231AD0}"/>
          </ac:spMkLst>
        </pc:spChg>
      </pc:sldChg>
      <pc:sldChg chg="addSp delSp modSp mod modAnim">
        <pc:chgData name="BADHAM, JENNIFER M." userId="d3e5acb5-b2db-4b06-ac84-616e0149b02f" providerId="ADAL" clId="{3D6F927D-3F09-4267-B680-07481530D7F4}" dt="2022-11-26T21:07:02.785" v="5864" actId="14100"/>
        <pc:sldMkLst>
          <pc:docMk/>
          <pc:sldMk cId="2852544482" sldId="682"/>
        </pc:sldMkLst>
        <pc:spChg chg="mod">
          <ac:chgData name="BADHAM, JENNIFER M." userId="d3e5acb5-b2db-4b06-ac84-616e0149b02f" providerId="ADAL" clId="{3D6F927D-3F09-4267-B680-07481530D7F4}" dt="2022-11-26T21:00:09.378" v="5582" actId="6549"/>
          <ac:spMkLst>
            <pc:docMk/>
            <pc:sldMk cId="2852544482" sldId="682"/>
            <ac:spMk id="3" creationId="{20850977-BE49-6102-F990-6B81AC96C7D4}"/>
          </ac:spMkLst>
        </pc:spChg>
        <pc:spChg chg="add del">
          <ac:chgData name="BADHAM, JENNIFER M." userId="d3e5acb5-b2db-4b06-ac84-616e0149b02f" providerId="ADAL" clId="{3D6F927D-3F09-4267-B680-07481530D7F4}" dt="2022-11-26T21:03:30.902" v="5584" actId="478"/>
          <ac:spMkLst>
            <pc:docMk/>
            <pc:sldMk cId="2852544482" sldId="682"/>
            <ac:spMk id="8" creationId="{73CD4953-9AF3-A4BC-E877-9E32E9E6BE38}"/>
          </ac:spMkLst>
        </pc:spChg>
        <pc:spChg chg="add mod">
          <ac:chgData name="BADHAM, JENNIFER M." userId="d3e5acb5-b2db-4b06-ac84-616e0149b02f" providerId="ADAL" clId="{3D6F927D-3F09-4267-B680-07481530D7F4}" dt="2022-11-26T21:07:02.785" v="5864" actId="14100"/>
          <ac:spMkLst>
            <pc:docMk/>
            <pc:sldMk cId="2852544482" sldId="682"/>
            <ac:spMk id="10" creationId="{CE108655-B5FF-1179-9D45-EF5DB90EE372}"/>
          </ac:spMkLst>
        </pc:spChg>
        <pc:spChg chg="mod">
          <ac:chgData name="BADHAM, JENNIFER M." userId="d3e5acb5-b2db-4b06-ac84-616e0149b02f" providerId="ADAL" clId="{3D6F927D-3F09-4267-B680-07481530D7F4}" dt="2022-11-25T11:44:31.701" v="937" actId="1076"/>
          <ac:spMkLst>
            <pc:docMk/>
            <pc:sldMk cId="2852544482" sldId="682"/>
            <ac:spMk id="42" creationId="{255C9B7B-33CA-2E9E-C713-0761B55CD632}"/>
          </ac:spMkLst>
        </pc:spChg>
      </pc:sldChg>
      <pc:sldChg chg="addSp delSp modSp mod ord modClrScheme chgLayout">
        <pc:chgData name="BADHAM, JENNIFER M." userId="d3e5acb5-b2db-4b06-ac84-616e0149b02f" providerId="ADAL" clId="{3D6F927D-3F09-4267-B680-07481530D7F4}" dt="2022-11-26T17:10:40.578" v="4856" actId="14100"/>
        <pc:sldMkLst>
          <pc:docMk/>
          <pc:sldMk cId="2687123399" sldId="691"/>
        </pc:sldMkLst>
        <pc:spChg chg="mod ord">
          <ac:chgData name="BADHAM, JENNIFER M." userId="d3e5acb5-b2db-4b06-ac84-616e0149b02f" providerId="ADAL" clId="{3D6F927D-3F09-4267-B680-07481530D7F4}" dt="2022-11-26T17:02:03.791" v="4369"/>
          <ac:spMkLst>
            <pc:docMk/>
            <pc:sldMk cId="2687123399" sldId="691"/>
            <ac:spMk id="3" creationId="{A4C9892C-46D6-6C48-D40E-A39B04721DA8}"/>
          </ac:spMkLst>
        </pc:spChg>
        <pc:spChg chg="mod ord">
          <ac:chgData name="BADHAM, JENNIFER M." userId="d3e5acb5-b2db-4b06-ac84-616e0149b02f" providerId="ADAL" clId="{3D6F927D-3F09-4267-B680-07481530D7F4}" dt="2022-11-26T17:09:19.795" v="4847" actId="20577"/>
          <ac:spMkLst>
            <pc:docMk/>
            <pc:sldMk cId="2687123399" sldId="691"/>
            <ac:spMk id="4" creationId="{DBFAD543-7C79-13F9-F2D1-1CD90AB458B7}"/>
          </ac:spMkLst>
        </pc:spChg>
        <pc:spChg chg="add del mod ord">
          <ac:chgData name="BADHAM, JENNIFER M." userId="d3e5acb5-b2db-4b06-ac84-616e0149b02f" providerId="ADAL" clId="{3D6F927D-3F09-4267-B680-07481530D7F4}" dt="2022-11-26T16:53:47.668" v="4236" actId="478"/>
          <ac:spMkLst>
            <pc:docMk/>
            <pc:sldMk cId="2687123399" sldId="691"/>
            <ac:spMk id="6" creationId="{21F5DEC1-5AD5-04DB-07B2-C29E1C189806}"/>
          </ac:spMkLst>
        </pc:spChg>
        <pc:spChg chg="add mod">
          <ac:chgData name="BADHAM, JENNIFER M." userId="d3e5acb5-b2db-4b06-ac84-616e0149b02f" providerId="ADAL" clId="{3D6F927D-3F09-4267-B680-07481530D7F4}" dt="2022-11-26T17:00:45.153" v="4261" actId="1076"/>
          <ac:spMkLst>
            <pc:docMk/>
            <pc:sldMk cId="2687123399" sldId="691"/>
            <ac:spMk id="8" creationId="{48D6DADC-D081-F91E-A5D6-FC6C19834832}"/>
          </ac:spMkLst>
        </pc:spChg>
        <pc:spChg chg="add del mod">
          <ac:chgData name="BADHAM, JENNIFER M." userId="d3e5acb5-b2db-4b06-ac84-616e0149b02f" providerId="ADAL" clId="{3D6F927D-3F09-4267-B680-07481530D7F4}" dt="2022-11-26T17:02:03.791" v="4369"/>
          <ac:spMkLst>
            <pc:docMk/>
            <pc:sldMk cId="2687123399" sldId="691"/>
            <ac:spMk id="9" creationId="{ABE72DA2-A240-8514-9D0A-A82C54DDE195}"/>
          </ac:spMkLst>
        </pc:spChg>
        <pc:spChg chg="add del mod">
          <ac:chgData name="BADHAM, JENNIFER M." userId="d3e5acb5-b2db-4b06-ac84-616e0149b02f" providerId="ADAL" clId="{3D6F927D-3F09-4267-B680-07481530D7F4}" dt="2022-11-26T17:02:03.791" v="4369"/>
          <ac:spMkLst>
            <pc:docMk/>
            <pc:sldMk cId="2687123399" sldId="691"/>
            <ac:spMk id="10" creationId="{71BFBF74-719B-32B9-6885-9B1819CFA36F}"/>
          </ac:spMkLst>
        </pc:spChg>
        <pc:spChg chg="add del mod">
          <ac:chgData name="BADHAM, JENNIFER M." userId="d3e5acb5-b2db-4b06-ac84-616e0149b02f" providerId="ADAL" clId="{3D6F927D-3F09-4267-B680-07481530D7F4}" dt="2022-11-26T17:02:07.419" v="4370" actId="478"/>
          <ac:spMkLst>
            <pc:docMk/>
            <pc:sldMk cId="2687123399" sldId="691"/>
            <ac:spMk id="11" creationId="{C8F35F6F-97CA-174B-47E1-FDC4D60490B1}"/>
          </ac:spMkLst>
        </pc:spChg>
        <pc:spChg chg="add mod">
          <ac:chgData name="BADHAM, JENNIFER M." userId="d3e5acb5-b2db-4b06-ac84-616e0149b02f" providerId="ADAL" clId="{3D6F927D-3F09-4267-B680-07481530D7F4}" dt="2022-11-26T17:10:24.467" v="4853" actId="14100"/>
          <ac:spMkLst>
            <pc:docMk/>
            <pc:sldMk cId="2687123399" sldId="691"/>
            <ac:spMk id="12" creationId="{F2D6BD23-F1A3-79D2-8D78-BA4B7C000534}"/>
          </ac:spMkLst>
        </pc:spChg>
        <pc:spChg chg="add mod">
          <ac:chgData name="BADHAM, JENNIFER M." userId="d3e5acb5-b2db-4b06-ac84-616e0149b02f" providerId="ADAL" clId="{3D6F927D-3F09-4267-B680-07481530D7F4}" dt="2022-11-26T17:10:40.578" v="4856" actId="14100"/>
          <ac:spMkLst>
            <pc:docMk/>
            <pc:sldMk cId="2687123399" sldId="691"/>
            <ac:spMk id="13" creationId="{984937D4-1C52-BFA1-F609-F0BBA1ED672A}"/>
          </ac:spMkLst>
        </pc:spChg>
        <pc:picChg chg="add mod">
          <ac:chgData name="BADHAM, JENNIFER M." userId="d3e5acb5-b2db-4b06-ac84-616e0149b02f" providerId="ADAL" clId="{3D6F927D-3F09-4267-B680-07481530D7F4}" dt="2022-11-26T16:53:56.519" v="4239" actId="1076"/>
          <ac:picMkLst>
            <pc:docMk/>
            <pc:sldMk cId="2687123399" sldId="691"/>
            <ac:picMk id="5" creationId="{247F2EA3-173C-ED54-D19A-2DC2B4EC1BB9}"/>
          </ac:picMkLst>
        </pc:picChg>
      </pc:sldChg>
      <pc:sldChg chg="addSp modSp mod">
        <pc:chgData name="BADHAM, JENNIFER M." userId="d3e5acb5-b2db-4b06-ac84-616e0149b02f" providerId="ADAL" clId="{3D6F927D-3F09-4267-B680-07481530D7F4}" dt="2022-11-25T12:17:18.589" v="1573" actId="14100"/>
        <pc:sldMkLst>
          <pc:docMk/>
          <pc:sldMk cId="3866176443" sldId="694"/>
        </pc:sldMkLst>
        <pc:spChg chg="mod">
          <ac:chgData name="BADHAM, JENNIFER M." userId="d3e5acb5-b2db-4b06-ac84-616e0149b02f" providerId="ADAL" clId="{3D6F927D-3F09-4267-B680-07481530D7F4}" dt="2022-11-25T12:16:23.070" v="1564" actId="27636"/>
          <ac:spMkLst>
            <pc:docMk/>
            <pc:sldMk cId="3866176443" sldId="694"/>
            <ac:spMk id="3" creationId="{FBB35973-D402-AAD3-A64B-8491D484C47C}"/>
          </ac:spMkLst>
        </pc:spChg>
        <pc:picChg chg="add mod">
          <ac:chgData name="BADHAM, JENNIFER M." userId="d3e5acb5-b2db-4b06-ac84-616e0149b02f" providerId="ADAL" clId="{3D6F927D-3F09-4267-B680-07481530D7F4}" dt="2022-11-25T12:17:05.656" v="1571" actId="1076"/>
          <ac:picMkLst>
            <pc:docMk/>
            <pc:sldMk cId="3866176443" sldId="694"/>
            <ac:picMk id="5" creationId="{38ABC564-2D58-A4C2-8EC5-8B434706578A}"/>
          </ac:picMkLst>
        </pc:picChg>
        <pc:picChg chg="add mod">
          <ac:chgData name="BADHAM, JENNIFER M." userId="d3e5acb5-b2db-4b06-ac84-616e0149b02f" providerId="ADAL" clId="{3D6F927D-3F09-4267-B680-07481530D7F4}" dt="2022-11-25T12:17:18.589" v="1573" actId="14100"/>
          <ac:picMkLst>
            <pc:docMk/>
            <pc:sldMk cId="3866176443" sldId="694"/>
            <ac:picMk id="7" creationId="{DBF634AB-C793-C5F3-8228-BE8590CAD89E}"/>
          </ac:picMkLst>
        </pc:picChg>
      </pc:sldChg>
      <pc:sldChg chg="modAnim">
        <pc:chgData name="BADHAM, JENNIFER M." userId="d3e5acb5-b2db-4b06-ac84-616e0149b02f" providerId="ADAL" clId="{3D6F927D-3F09-4267-B680-07481530D7F4}" dt="2022-11-25T10:25:25.092" v="1"/>
        <pc:sldMkLst>
          <pc:docMk/>
          <pc:sldMk cId="3818884036" sldId="700"/>
        </pc:sldMkLst>
      </pc:sldChg>
      <pc:sldChg chg="modSp mod modAnim">
        <pc:chgData name="BADHAM, JENNIFER M." userId="d3e5acb5-b2db-4b06-ac84-616e0149b02f" providerId="ADAL" clId="{3D6F927D-3F09-4267-B680-07481530D7F4}" dt="2022-11-25T10:32:43.276" v="14" actId="20577"/>
        <pc:sldMkLst>
          <pc:docMk/>
          <pc:sldMk cId="4246238075" sldId="705"/>
        </pc:sldMkLst>
        <pc:spChg chg="mod">
          <ac:chgData name="BADHAM, JENNIFER M." userId="d3e5acb5-b2db-4b06-ac84-616e0149b02f" providerId="ADAL" clId="{3D6F927D-3F09-4267-B680-07481530D7F4}" dt="2022-11-25T10:32:43.276" v="14" actId="20577"/>
          <ac:spMkLst>
            <pc:docMk/>
            <pc:sldMk cId="4246238075" sldId="705"/>
            <ac:spMk id="5" creationId="{FD84718F-ED17-5053-3C4E-1C1D38C05747}"/>
          </ac:spMkLst>
        </pc:spChg>
        <pc:cxnChg chg="mod">
          <ac:chgData name="BADHAM, JENNIFER M." userId="d3e5acb5-b2db-4b06-ac84-616e0149b02f" providerId="ADAL" clId="{3D6F927D-3F09-4267-B680-07481530D7F4}" dt="2022-11-25T10:31:55.369" v="12" actId="14100"/>
          <ac:cxnSpMkLst>
            <pc:docMk/>
            <pc:sldMk cId="4246238075" sldId="705"/>
            <ac:cxnSpMk id="17" creationId="{ED635876-D1D1-227C-7206-2CA69C95AB5F}"/>
          </ac:cxnSpMkLst>
        </pc:cxnChg>
      </pc:sldChg>
      <pc:sldChg chg="modSp mod">
        <pc:chgData name="BADHAM, JENNIFER M." userId="d3e5acb5-b2db-4b06-ac84-616e0149b02f" providerId="ADAL" clId="{3D6F927D-3F09-4267-B680-07481530D7F4}" dt="2022-11-25T11:35:35.276" v="800" actId="20577"/>
        <pc:sldMkLst>
          <pc:docMk/>
          <pc:sldMk cId="4254266985" sldId="706"/>
        </pc:sldMkLst>
        <pc:spChg chg="mod">
          <ac:chgData name="BADHAM, JENNIFER M." userId="d3e5acb5-b2db-4b06-ac84-616e0149b02f" providerId="ADAL" clId="{3D6F927D-3F09-4267-B680-07481530D7F4}" dt="2022-11-25T11:35:35.276" v="800" actId="20577"/>
          <ac:spMkLst>
            <pc:docMk/>
            <pc:sldMk cId="4254266985" sldId="706"/>
            <ac:spMk id="7" creationId="{10D2DB7E-2D5A-9181-A64A-6A405AE854B6}"/>
          </ac:spMkLst>
        </pc:spChg>
      </pc:sldChg>
      <pc:sldChg chg="addSp delSp modSp mod">
        <pc:chgData name="BADHAM, JENNIFER M." userId="d3e5acb5-b2db-4b06-ac84-616e0149b02f" providerId="ADAL" clId="{3D6F927D-3F09-4267-B680-07481530D7F4}" dt="2022-11-25T11:40:43.933" v="915" actId="20577"/>
        <pc:sldMkLst>
          <pc:docMk/>
          <pc:sldMk cId="3198737071" sldId="707"/>
        </pc:sldMkLst>
        <pc:spChg chg="mod">
          <ac:chgData name="BADHAM, JENNIFER M." userId="d3e5acb5-b2db-4b06-ac84-616e0149b02f" providerId="ADAL" clId="{3D6F927D-3F09-4267-B680-07481530D7F4}" dt="2022-11-25T11:40:43.933" v="915" actId="20577"/>
          <ac:spMkLst>
            <pc:docMk/>
            <pc:sldMk cId="3198737071" sldId="707"/>
            <ac:spMk id="2" creationId="{E96F182F-0A41-7E75-E016-88C20C315594}"/>
          </ac:spMkLst>
        </pc:spChg>
        <pc:spChg chg="mod">
          <ac:chgData name="BADHAM, JENNIFER M." userId="d3e5acb5-b2db-4b06-ac84-616e0149b02f" providerId="ADAL" clId="{3D6F927D-3F09-4267-B680-07481530D7F4}" dt="2022-11-25T11:39:40.468" v="872" actId="6549"/>
          <ac:spMkLst>
            <pc:docMk/>
            <pc:sldMk cId="3198737071" sldId="707"/>
            <ac:spMk id="5" creationId="{B4D20A54-9167-0FE6-9802-7ABDE6BE8929}"/>
          </ac:spMkLst>
        </pc:spChg>
        <pc:spChg chg="add mod">
          <ac:chgData name="BADHAM, JENNIFER M." userId="d3e5acb5-b2db-4b06-ac84-616e0149b02f" providerId="ADAL" clId="{3D6F927D-3F09-4267-B680-07481530D7F4}" dt="2022-11-25T11:40:13.385" v="876" actId="1076"/>
          <ac:spMkLst>
            <pc:docMk/>
            <pc:sldMk cId="3198737071" sldId="707"/>
            <ac:spMk id="6" creationId="{553BBEC4-F165-2B44-32F4-1811CB671C37}"/>
          </ac:spMkLst>
        </pc:spChg>
        <pc:spChg chg="add del mod">
          <ac:chgData name="BADHAM, JENNIFER M." userId="d3e5acb5-b2db-4b06-ac84-616e0149b02f" providerId="ADAL" clId="{3D6F927D-3F09-4267-B680-07481530D7F4}" dt="2022-11-25T11:38:40.969" v="839"/>
          <ac:spMkLst>
            <pc:docMk/>
            <pc:sldMk cId="3198737071" sldId="707"/>
            <ac:spMk id="7" creationId="{84755961-3030-39ED-7502-406CFBD000CC}"/>
          </ac:spMkLst>
        </pc:spChg>
        <pc:spChg chg="add del mod">
          <ac:chgData name="BADHAM, JENNIFER M." userId="d3e5acb5-b2db-4b06-ac84-616e0149b02f" providerId="ADAL" clId="{3D6F927D-3F09-4267-B680-07481530D7F4}" dt="2022-11-25T11:38:40.969" v="839"/>
          <ac:spMkLst>
            <pc:docMk/>
            <pc:sldMk cId="3198737071" sldId="707"/>
            <ac:spMk id="8" creationId="{3EAD4E7F-2A0C-677A-796B-D8B2F57802FB}"/>
          </ac:spMkLst>
        </pc:spChg>
        <pc:spChg chg="add del mod">
          <ac:chgData name="BADHAM, JENNIFER M." userId="d3e5acb5-b2db-4b06-ac84-616e0149b02f" providerId="ADAL" clId="{3D6F927D-3F09-4267-B680-07481530D7F4}" dt="2022-11-25T11:40:03.363" v="874" actId="478"/>
          <ac:spMkLst>
            <pc:docMk/>
            <pc:sldMk cId="3198737071" sldId="707"/>
            <ac:spMk id="9" creationId="{B03B2B86-B60F-74B0-3E41-DEAD2E1B3238}"/>
          </ac:spMkLst>
        </pc:spChg>
        <pc:spChg chg="del mod">
          <ac:chgData name="BADHAM, JENNIFER M." userId="d3e5acb5-b2db-4b06-ac84-616e0149b02f" providerId="ADAL" clId="{3D6F927D-3F09-4267-B680-07481530D7F4}" dt="2022-11-25T11:39:06.300" v="849" actId="478"/>
          <ac:spMkLst>
            <pc:docMk/>
            <pc:sldMk cId="3198737071" sldId="707"/>
            <ac:spMk id="11" creationId="{A832C058-E28C-3B83-9AF4-8DDF5E9F5BA9}"/>
          </ac:spMkLst>
        </pc:spChg>
        <pc:picChg chg="mod">
          <ac:chgData name="BADHAM, JENNIFER M." userId="d3e5acb5-b2db-4b06-ac84-616e0149b02f" providerId="ADAL" clId="{3D6F927D-3F09-4267-B680-07481530D7F4}" dt="2022-11-25T11:40:06.202" v="875" actId="1076"/>
          <ac:picMkLst>
            <pc:docMk/>
            <pc:sldMk cId="3198737071" sldId="707"/>
            <ac:picMk id="4" creationId="{8556EA8F-F845-0426-375B-41E1A9F4B7E4}"/>
          </ac:picMkLst>
        </pc:picChg>
      </pc:sldChg>
      <pc:sldChg chg="addSp modSp mod chgLayout">
        <pc:chgData name="BADHAM, JENNIFER M." userId="d3e5acb5-b2db-4b06-ac84-616e0149b02f" providerId="ADAL" clId="{3D6F927D-3F09-4267-B680-07481530D7F4}" dt="2022-11-25T11:42:41.029" v="928" actId="1076"/>
        <pc:sldMkLst>
          <pc:docMk/>
          <pc:sldMk cId="2458862814" sldId="711"/>
        </pc:sldMkLst>
        <pc:spChg chg="add mod ord">
          <ac:chgData name="BADHAM, JENNIFER M." userId="d3e5acb5-b2db-4b06-ac84-616e0149b02f" providerId="ADAL" clId="{3D6F927D-3F09-4267-B680-07481530D7F4}" dt="2022-11-25T11:41:51.091" v="919" actId="14100"/>
          <ac:spMkLst>
            <pc:docMk/>
            <pc:sldMk cId="2458862814" sldId="711"/>
            <ac:spMk id="2" creationId="{36200F86-033E-AB82-C782-FD3A2C2876A7}"/>
          </ac:spMkLst>
        </pc:spChg>
        <pc:spChg chg="mod ord">
          <ac:chgData name="BADHAM, JENNIFER M." userId="d3e5acb5-b2db-4b06-ac84-616e0149b02f" providerId="ADAL" clId="{3D6F927D-3F09-4267-B680-07481530D7F4}" dt="2022-11-25T11:41:36.814" v="916" actId="700"/>
          <ac:spMkLst>
            <pc:docMk/>
            <pc:sldMk cId="2458862814" sldId="711"/>
            <ac:spMk id="3" creationId="{1BED0EA4-6A1A-5C93-0766-9282B54A944E}"/>
          </ac:spMkLst>
        </pc:spChg>
        <pc:spChg chg="mod ord">
          <ac:chgData name="BADHAM, JENNIFER M." userId="d3e5acb5-b2db-4b06-ac84-616e0149b02f" providerId="ADAL" clId="{3D6F927D-3F09-4267-B680-07481530D7F4}" dt="2022-11-25T11:41:40.813" v="917" actId="21"/>
          <ac:spMkLst>
            <pc:docMk/>
            <pc:sldMk cId="2458862814" sldId="711"/>
            <ac:spMk id="4" creationId="{E9BD5825-8B13-E7C8-9E40-888D882B957D}"/>
          </ac:spMkLst>
        </pc:spChg>
        <pc:spChg chg="mod">
          <ac:chgData name="BADHAM, JENNIFER M." userId="d3e5acb5-b2db-4b06-ac84-616e0149b02f" providerId="ADAL" clId="{3D6F927D-3F09-4267-B680-07481530D7F4}" dt="2022-11-25T11:42:25.413" v="925" actId="1076"/>
          <ac:spMkLst>
            <pc:docMk/>
            <pc:sldMk cId="2458862814" sldId="711"/>
            <ac:spMk id="12" creationId="{9C585735-C865-0C77-4CB5-73F3B01308D2}"/>
          </ac:spMkLst>
        </pc:spChg>
        <pc:spChg chg="mod">
          <ac:chgData name="BADHAM, JENNIFER M." userId="d3e5acb5-b2db-4b06-ac84-616e0149b02f" providerId="ADAL" clId="{3D6F927D-3F09-4267-B680-07481530D7F4}" dt="2022-11-25T11:42:25.413" v="925" actId="1076"/>
          <ac:spMkLst>
            <pc:docMk/>
            <pc:sldMk cId="2458862814" sldId="711"/>
            <ac:spMk id="13" creationId="{CCD84DC0-CA4D-5DB4-C76F-5DB13B3AFC44}"/>
          </ac:spMkLst>
        </pc:spChg>
        <pc:spChg chg="mod">
          <ac:chgData name="BADHAM, JENNIFER M." userId="d3e5acb5-b2db-4b06-ac84-616e0149b02f" providerId="ADAL" clId="{3D6F927D-3F09-4267-B680-07481530D7F4}" dt="2022-11-25T11:42:25.413" v="925" actId="1076"/>
          <ac:spMkLst>
            <pc:docMk/>
            <pc:sldMk cId="2458862814" sldId="711"/>
            <ac:spMk id="14" creationId="{C0F74C61-92B0-7AB1-69E3-135A61FB9AC6}"/>
          </ac:spMkLst>
        </pc:spChg>
        <pc:spChg chg="mod">
          <ac:chgData name="BADHAM, JENNIFER M." userId="d3e5acb5-b2db-4b06-ac84-616e0149b02f" providerId="ADAL" clId="{3D6F927D-3F09-4267-B680-07481530D7F4}" dt="2022-11-25T11:42:41.029" v="928" actId="1076"/>
          <ac:spMkLst>
            <pc:docMk/>
            <pc:sldMk cId="2458862814" sldId="711"/>
            <ac:spMk id="15" creationId="{0794C1AB-4692-6D91-90C2-8099CEE33008}"/>
          </ac:spMkLst>
        </pc:spChg>
        <pc:spChg chg="mod">
          <ac:chgData name="BADHAM, JENNIFER M." userId="d3e5acb5-b2db-4b06-ac84-616e0149b02f" providerId="ADAL" clId="{3D6F927D-3F09-4267-B680-07481530D7F4}" dt="2022-11-25T11:42:31.513" v="926" actId="1076"/>
          <ac:spMkLst>
            <pc:docMk/>
            <pc:sldMk cId="2458862814" sldId="711"/>
            <ac:spMk id="25" creationId="{9B24AFB4-D4D5-A43C-E240-90C261BC9E0A}"/>
          </ac:spMkLst>
        </pc:spChg>
        <pc:spChg chg="mod">
          <ac:chgData name="BADHAM, JENNIFER M." userId="d3e5acb5-b2db-4b06-ac84-616e0149b02f" providerId="ADAL" clId="{3D6F927D-3F09-4267-B680-07481530D7F4}" dt="2022-11-25T11:42:31.513" v="926" actId="1076"/>
          <ac:spMkLst>
            <pc:docMk/>
            <pc:sldMk cId="2458862814" sldId="711"/>
            <ac:spMk id="26" creationId="{CA5D0B46-B5A3-32E6-61D0-D1852EF14618}"/>
          </ac:spMkLst>
        </pc:spChg>
        <pc:spChg chg="mod">
          <ac:chgData name="BADHAM, JENNIFER M." userId="d3e5acb5-b2db-4b06-ac84-616e0149b02f" providerId="ADAL" clId="{3D6F927D-3F09-4267-B680-07481530D7F4}" dt="2022-11-25T11:42:31.513" v="926" actId="1076"/>
          <ac:spMkLst>
            <pc:docMk/>
            <pc:sldMk cId="2458862814" sldId="711"/>
            <ac:spMk id="27" creationId="{7D9BF231-E288-F71F-8597-D676BFBD739B}"/>
          </ac:spMkLst>
        </pc:spChg>
        <pc:spChg chg="mod">
          <ac:chgData name="BADHAM, JENNIFER M." userId="d3e5acb5-b2db-4b06-ac84-616e0149b02f" providerId="ADAL" clId="{3D6F927D-3F09-4267-B680-07481530D7F4}" dt="2022-11-25T11:42:37.457" v="927" actId="1076"/>
          <ac:spMkLst>
            <pc:docMk/>
            <pc:sldMk cId="2458862814" sldId="711"/>
            <ac:spMk id="28" creationId="{119A9606-383C-3912-098C-F1353DAAA9FD}"/>
          </ac:spMkLst>
        </pc:spChg>
        <pc:grpChg chg="mod">
          <ac:chgData name="BADHAM, JENNIFER M." userId="d3e5acb5-b2db-4b06-ac84-616e0149b02f" providerId="ADAL" clId="{3D6F927D-3F09-4267-B680-07481530D7F4}" dt="2022-11-25T11:42:25.413" v="925" actId="1076"/>
          <ac:grpSpMkLst>
            <pc:docMk/>
            <pc:sldMk cId="2458862814" sldId="711"/>
            <ac:grpSpMk id="10" creationId="{BEEDCF64-5832-3168-3EB7-19CDA5052FBB}"/>
          </ac:grpSpMkLst>
        </pc:grpChg>
        <pc:grpChg chg="mod">
          <ac:chgData name="BADHAM, JENNIFER M." userId="d3e5acb5-b2db-4b06-ac84-616e0149b02f" providerId="ADAL" clId="{3D6F927D-3F09-4267-B680-07481530D7F4}" dt="2022-11-25T11:42:31.513" v="926" actId="1076"/>
          <ac:grpSpMkLst>
            <pc:docMk/>
            <pc:sldMk cId="2458862814" sldId="711"/>
            <ac:grpSpMk id="16" creationId="{5836FD69-4087-75FC-473E-413099CAF84C}"/>
          </ac:grpSpMkLst>
        </pc:grpChg>
        <pc:grpChg chg="mod">
          <ac:chgData name="BADHAM, JENNIFER M." userId="d3e5acb5-b2db-4b06-ac84-616e0149b02f" providerId="ADAL" clId="{3D6F927D-3F09-4267-B680-07481530D7F4}" dt="2022-11-25T11:42:31.513" v="926" actId="1076"/>
          <ac:grpSpMkLst>
            <pc:docMk/>
            <pc:sldMk cId="2458862814" sldId="711"/>
            <ac:grpSpMk id="17" creationId="{0855A5E2-4D4F-4C76-7604-2B4AC40CD31A}"/>
          </ac:grpSpMkLst>
        </pc:grpChg>
        <pc:picChg chg="mod">
          <ac:chgData name="BADHAM, JENNIFER M." userId="d3e5acb5-b2db-4b06-ac84-616e0149b02f" providerId="ADAL" clId="{3D6F927D-3F09-4267-B680-07481530D7F4}" dt="2022-11-25T11:42:25.413" v="925" actId="1076"/>
          <ac:picMkLst>
            <pc:docMk/>
            <pc:sldMk cId="2458862814" sldId="711"/>
            <ac:picMk id="11" creationId="{14ADECD5-28AB-1D3F-737E-7B7064DFC561}"/>
          </ac:picMkLst>
        </pc:picChg>
        <pc:picChg chg="mod">
          <ac:chgData name="BADHAM, JENNIFER M." userId="d3e5acb5-b2db-4b06-ac84-616e0149b02f" providerId="ADAL" clId="{3D6F927D-3F09-4267-B680-07481530D7F4}" dt="2022-11-25T11:42:31.513" v="926" actId="1076"/>
          <ac:picMkLst>
            <pc:docMk/>
            <pc:sldMk cId="2458862814" sldId="711"/>
            <ac:picMk id="24" creationId="{F73B4A6A-5EEC-08DD-D568-04A93AD33869}"/>
          </ac:picMkLst>
        </pc:picChg>
        <pc:cxnChg chg="mod">
          <ac:chgData name="BADHAM, JENNIFER M." userId="d3e5acb5-b2db-4b06-ac84-616e0149b02f" providerId="ADAL" clId="{3D6F927D-3F09-4267-B680-07481530D7F4}" dt="2022-11-25T11:42:31.513" v="926" actId="1076"/>
          <ac:cxnSpMkLst>
            <pc:docMk/>
            <pc:sldMk cId="2458862814" sldId="711"/>
            <ac:cxnSpMk id="18" creationId="{61D450DF-C85A-C7A7-DB3F-5EA080548A85}"/>
          </ac:cxnSpMkLst>
        </pc:cxnChg>
        <pc:cxnChg chg="mod">
          <ac:chgData name="BADHAM, JENNIFER M." userId="d3e5acb5-b2db-4b06-ac84-616e0149b02f" providerId="ADAL" clId="{3D6F927D-3F09-4267-B680-07481530D7F4}" dt="2022-11-25T11:42:31.513" v="926" actId="1076"/>
          <ac:cxnSpMkLst>
            <pc:docMk/>
            <pc:sldMk cId="2458862814" sldId="711"/>
            <ac:cxnSpMk id="19" creationId="{260D1EF6-A36C-FE4D-7B0E-5FA80C18BC36}"/>
          </ac:cxnSpMkLst>
        </pc:cxnChg>
        <pc:cxnChg chg="mod">
          <ac:chgData name="BADHAM, JENNIFER M." userId="d3e5acb5-b2db-4b06-ac84-616e0149b02f" providerId="ADAL" clId="{3D6F927D-3F09-4267-B680-07481530D7F4}" dt="2022-11-25T11:42:31.513" v="926" actId="1076"/>
          <ac:cxnSpMkLst>
            <pc:docMk/>
            <pc:sldMk cId="2458862814" sldId="711"/>
            <ac:cxnSpMk id="20" creationId="{EBFFB744-D434-235F-E580-999725C1B46A}"/>
          </ac:cxnSpMkLst>
        </pc:cxnChg>
        <pc:cxnChg chg="mod">
          <ac:chgData name="BADHAM, JENNIFER M." userId="d3e5acb5-b2db-4b06-ac84-616e0149b02f" providerId="ADAL" clId="{3D6F927D-3F09-4267-B680-07481530D7F4}" dt="2022-11-25T11:42:31.513" v="926" actId="1076"/>
          <ac:cxnSpMkLst>
            <pc:docMk/>
            <pc:sldMk cId="2458862814" sldId="711"/>
            <ac:cxnSpMk id="21" creationId="{18498597-A3FB-646D-E76D-745B91042687}"/>
          </ac:cxnSpMkLst>
        </pc:cxnChg>
        <pc:cxnChg chg="mod">
          <ac:chgData name="BADHAM, JENNIFER M." userId="d3e5acb5-b2db-4b06-ac84-616e0149b02f" providerId="ADAL" clId="{3D6F927D-3F09-4267-B680-07481530D7F4}" dt="2022-11-25T11:42:31.513" v="926" actId="1076"/>
          <ac:cxnSpMkLst>
            <pc:docMk/>
            <pc:sldMk cId="2458862814" sldId="711"/>
            <ac:cxnSpMk id="22" creationId="{B2100544-3DE5-A466-B905-5E664870E44A}"/>
          </ac:cxnSpMkLst>
        </pc:cxnChg>
        <pc:cxnChg chg="mod">
          <ac:chgData name="BADHAM, JENNIFER M." userId="d3e5acb5-b2db-4b06-ac84-616e0149b02f" providerId="ADAL" clId="{3D6F927D-3F09-4267-B680-07481530D7F4}" dt="2022-11-25T11:42:31.513" v="926" actId="1076"/>
          <ac:cxnSpMkLst>
            <pc:docMk/>
            <pc:sldMk cId="2458862814" sldId="711"/>
            <ac:cxnSpMk id="23" creationId="{EBB17921-32A5-C738-457E-319FE3B82528}"/>
          </ac:cxnSpMkLst>
        </pc:cxnChg>
      </pc:sldChg>
      <pc:sldChg chg="modSp mod">
        <pc:chgData name="BADHAM, JENNIFER M." userId="d3e5acb5-b2db-4b06-ac84-616e0149b02f" providerId="ADAL" clId="{3D6F927D-3F09-4267-B680-07481530D7F4}" dt="2022-11-28T20:55:40.663" v="6699" actId="20577"/>
        <pc:sldMkLst>
          <pc:docMk/>
          <pc:sldMk cId="3959377567" sldId="714"/>
        </pc:sldMkLst>
        <pc:spChg chg="mod">
          <ac:chgData name="BADHAM, JENNIFER M." userId="d3e5acb5-b2db-4b06-ac84-616e0149b02f" providerId="ADAL" clId="{3D6F927D-3F09-4267-B680-07481530D7F4}" dt="2022-11-28T20:55:40.663" v="6699" actId="20577"/>
          <ac:spMkLst>
            <pc:docMk/>
            <pc:sldMk cId="3959377567" sldId="714"/>
            <ac:spMk id="3" creationId="{8FB5BBA6-3827-A7AA-0AC6-8019145E7098}"/>
          </ac:spMkLst>
        </pc:spChg>
      </pc:sldChg>
      <pc:sldChg chg="addSp delSp modSp mod modClrScheme chgLayout">
        <pc:chgData name="BADHAM, JENNIFER M." userId="d3e5acb5-b2db-4b06-ac84-616e0149b02f" providerId="ADAL" clId="{3D6F927D-3F09-4267-B680-07481530D7F4}" dt="2022-11-28T20:58:44.090" v="6779" actId="6549"/>
        <pc:sldMkLst>
          <pc:docMk/>
          <pc:sldMk cId="864829031" sldId="719"/>
        </pc:sldMkLst>
        <pc:spChg chg="mod ord">
          <ac:chgData name="BADHAM, JENNIFER M." userId="d3e5acb5-b2db-4b06-ac84-616e0149b02f" providerId="ADAL" clId="{3D6F927D-3F09-4267-B680-07481530D7F4}" dt="2022-11-25T12:23:53.893" v="1574" actId="700"/>
          <ac:spMkLst>
            <pc:docMk/>
            <pc:sldMk cId="864829031" sldId="719"/>
            <ac:spMk id="2" creationId="{5F7EF322-5DA8-834A-D894-35504287003B}"/>
          </ac:spMkLst>
        </pc:spChg>
        <pc:spChg chg="del">
          <ac:chgData name="BADHAM, JENNIFER M." userId="d3e5acb5-b2db-4b06-ac84-616e0149b02f" providerId="ADAL" clId="{3D6F927D-3F09-4267-B680-07481530D7F4}" dt="2022-11-25T12:23:53.893" v="1574" actId="700"/>
          <ac:spMkLst>
            <pc:docMk/>
            <pc:sldMk cId="864829031" sldId="719"/>
            <ac:spMk id="3" creationId="{1464AE75-F9D0-1403-1326-A54D7BB32C49}"/>
          </ac:spMkLst>
        </pc:spChg>
        <pc:spChg chg="add mod">
          <ac:chgData name="BADHAM, JENNIFER M." userId="d3e5acb5-b2db-4b06-ac84-616e0149b02f" providerId="ADAL" clId="{3D6F927D-3F09-4267-B680-07481530D7F4}" dt="2022-11-25T12:25:02.381" v="1585" actId="1076"/>
          <ac:spMkLst>
            <pc:docMk/>
            <pc:sldMk cId="864829031" sldId="719"/>
            <ac:spMk id="6" creationId="{C59A20C6-2F0A-7E84-EE0D-59B52329931D}"/>
          </ac:spMkLst>
        </pc:spChg>
        <pc:spChg chg="add mod">
          <ac:chgData name="BADHAM, JENNIFER M." userId="d3e5acb5-b2db-4b06-ac84-616e0149b02f" providerId="ADAL" clId="{3D6F927D-3F09-4267-B680-07481530D7F4}" dt="2022-11-25T12:32:56.807" v="1756" actId="14100"/>
          <ac:spMkLst>
            <pc:docMk/>
            <pc:sldMk cId="864829031" sldId="719"/>
            <ac:spMk id="7" creationId="{AF981BE9-277E-0C12-650A-AC3214BBDA7F}"/>
          </ac:spMkLst>
        </pc:spChg>
        <pc:spChg chg="add mod">
          <ac:chgData name="BADHAM, JENNIFER M." userId="d3e5acb5-b2db-4b06-ac84-616e0149b02f" providerId="ADAL" clId="{3D6F927D-3F09-4267-B680-07481530D7F4}" dt="2022-11-28T20:58:44.090" v="6779" actId="6549"/>
          <ac:spMkLst>
            <pc:docMk/>
            <pc:sldMk cId="864829031" sldId="719"/>
            <ac:spMk id="8" creationId="{3853AD45-839F-4025-AAC9-01969F4AD842}"/>
          </ac:spMkLst>
        </pc:spChg>
        <pc:spChg chg="add mod">
          <ac:chgData name="BADHAM, JENNIFER M." userId="d3e5acb5-b2db-4b06-ac84-616e0149b02f" providerId="ADAL" clId="{3D6F927D-3F09-4267-B680-07481530D7F4}" dt="2022-11-25T12:33:05.966" v="1767" actId="20577"/>
          <ac:spMkLst>
            <pc:docMk/>
            <pc:sldMk cId="864829031" sldId="719"/>
            <ac:spMk id="9" creationId="{5341FBA0-EBD0-C5B8-17BA-9ED77C9274E6}"/>
          </ac:spMkLst>
        </pc:spChg>
        <pc:picChg chg="add mod">
          <ac:chgData name="BADHAM, JENNIFER M." userId="d3e5acb5-b2db-4b06-ac84-616e0149b02f" providerId="ADAL" clId="{3D6F927D-3F09-4267-B680-07481530D7F4}" dt="2022-11-25T12:24:58.741" v="1584" actId="1076"/>
          <ac:picMkLst>
            <pc:docMk/>
            <pc:sldMk cId="864829031" sldId="719"/>
            <ac:picMk id="4" creationId="{9C3ACA6D-5135-2A82-4377-78728A2913BD}"/>
          </ac:picMkLst>
        </pc:picChg>
      </pc:sldChg>
      <pc:sldChg chg="modSp mod">
        <pc:chgData name="BADHAM, JENNIFER M." userId="d3e5acb5-b2db-4b06-ac84-616e0149b02f" providerId="ADAL" clId="{3D6F927D-3F09-4267-B680-07481530D7F4}" dt="2022-11-25T12:05:08.566" v="1091" actId="20577"/>
        <pc:sldMkLst>
          <pc:docMk/>
          <pc:sldMk cId="2358220890" sldId="723"/>
        </pc:sldMkLst>
        <pc:spChg chg="mod">
          <ac:chgData name="BADHAM, JENNIFER M." userId="d3e5acb5-b2db-4b06-ac84-616e0149b02f" providerId="ADAL" clId="{3D6F927D-3F09-4267-B680-07481530D7F4}" dt="2022-11-25T12:05:08.566" v="1091" actId="20577"/>
          <ac:spMkLst>
            <pc:docMk/>
            <pc:sldMk cId="2358220890" sldId="723"/>
            <ac:spMk id="5" creationId="{7B35DBAE-4281-AFC5-E49A-DD934251282E}"/>
          </ac:spMkLst>
        </pc:spChg>
      </pc:sldChg>
      <pc:sldChg chg="modSp mod ord">
        <pc:chgData name="BADHAM, JENNIFER M." userId="d3e5acb5-b2db-4b06-ac84-616e0149b02f" providerId="ADAL" clId="{3D6F927D-3F09-4267-B680-07481530D7F4}" dt="2022-11-25T11:18:47.964" v="620" actId="20577"/>
        <pc:sldMkLst>
          <pc:docMk/>
          <pc:sldMk cId="562708982" sldId="724"/>
        </pc:sldMkLst>
        <pc:spChg chg="mod">
          <ac:chgData name="BADHAM, JENNIFER M." userId="d3e5acb5-b2db-4b06-ac84-616e0149b02f" providerId="ADAL" clId="{3D6F927D-3F09-4267-B680-07481530D7F4}" dt="2022-11-25T11:12:22.728" v="611" actId="6549"/>
          <ac:spMkLst>
            <pc:docMk/>
            <pc:sldMk cId="562708982" sldId="724"/>
            <ac:spMk id="3" creationId="{8B5618FB-40EC-A61B-9FB8-E9A92A6ECF85}"/>
          </ac:spMkLst>
        </pc:spChg>
        <pc:spChg chg="mod">
          <ac:chgData name="BADHAM, JENNIFER M." userId="d3e5acb5-b2db-4b06-ac84-616e0149b02f" providerId="ADAL" clId="{3D6F927D-3F09-4267-B680-07481530D7F4}" dt="2022-11-25T11:18:47.964" v="620" actId="20577"/>
          <ac:spMkLst>
            <pc:docMk/>
            <pc:sldMk cId="562708982" sldId="724"/>
            <ac:spMk id="4" creationId="{44CD480F-1445-60F2-3C82-959B2DEC5431}"/>
          </ac:spMkLst>
        </pc:spChg>
      </pc:sldChg>
      <pc:sldChg chg="addSp delSp modSp new mod modClrScheme chgLayout">
        <pc:chgData name="BADHAM, JENNIFER M." userId="d3e5acb5-b2db-4b06-ac84-616e0149b02f" providerId="ADAL" clId="{3D6F927D-3F09-4267-B680-07481530D7F4}" dt="2022-11-26T21:15:34.890" v="6409" actId="20577"/>
        <pc:sldMkLst>
          <pc:docMk/>
          <pc:sldMk cId="2398466384" sldId="726"/>
        </pc:sldMkLst>
        <pc:spChg chg="mod ord">
          <ac:chgData name="BADHAM, JENNIFER M." userId="d3e5acb5-b2db-4b06-ac84-616e0149b02f" providerId="ADAL" clId="{3D6F927D-3F09-4267-B680-07481530D7F4}" dt="2022-11-26T21:15:34.890" v="6409" actId="20577"/>
          <ac:spMkLst>
            <pc:docMk/>
            <pc:sldMk cId="2398466384" sldId="726"/>
            <ac:spMk id="2" creationId="{E225338C-7B0C-E784-0824-8E74447A7FDF}"/>
          </ac:spMkLst>
        </pc:spChg>
        <pc:spChg chg="add del mod">
          <ac:chgData name="BADHAM, JENNIFER M." userId="d3e5acb5-b2db-4b06-ac84-616e0149b02f" providerId="ADAL" clId="{3D6F927D-3F09-4267-B680-07481530D7F4}" dt="2022-11-26T15:37:41.044" v="1959"/>
          <ac:spMkLst>
            <pc:docMk/>
            <pc:sldMk cId="2398466384" sldId="726"/>
            <ac:spMk id="3" creationId="{43E1A218-2006-90E9-955D-132D702CCE23}"/>
          </ac:spMkLst>
        </pc:spChg>
        <pc:spChg chg="add mod ord">
          <ac:chgData name="BADHAM, JENNIFER M." userId="d3e5acb5-b2db-4b06-ac84-616e0149b02f" providerId="ADAL" clId="{3D6F927D-3F09-4267-B680-07481530D7F4}" dt="2022-11-26T16:26:23.716" v="4230" actId="20577"/>
          <ac:spMkLst>
            <pc:docMk/>
            <pc:sldMk cId="2398466384" sldId="726"/>
            <ac:spMk id="4" creationId="{1D26F2AD-E21C-5386-8983-C201CFCE3085}"/>
          </ac:spMkLst>
        </pc:spChg>
        <pc:picChg chg="add mod">
          <ac:chgData name="BADHAM, JENNIFER M." userId="d3e5acb5-b2db-4b06-ac84-616e0149b02f" providerId="ADAL" clId="{3D6F927D-3F09-4267-B680-07481530D7F4}" dt="2022-11-26T16:24:24.749" v="4070" actId="1076"/>
          <ac:picMkLst>
            <pc:docMk/>
            <pc:sldMk cId="2398466384" sldId="726"/>
            <ac:picMk id="5" creationId="{97D828F9-BC25-0A1F-0DD5-DA909AFE6948}"/>
          </ac:picMkLst>
        </pc:picChg>
      </pc:sldChg>
      <pc:sldChg chg="addSp modSp new mod">
        <pc:chgData name="BADHAM, JENNIFER M." userId="d3e5acb5-b2db-4b06-ac84-616e0149b02f" providerId="ADAL" clId="{3D6F927D-3F09-4267-B680-07481530D7F4}" dt="2022-11-26T16:23:35.194" v="4067" actId="20577"/>
        <pc:sldMkLst>
          <pc:docMk/>
          <pc:sldMk cId="4056821332" sldId="727"/>
        </pc:sldMkLst>
        <pc:spChg chg="mod">
          <ac:chgData name="BADHAM, JENNIFER M." userId="d3e5acb5-b2db-4b06-ac84-616e0149b02f" providerId="ADAL" clId="{3D6F927D-3F09-4267-B680-07481530D7F4}" dt="2022-11-26T15:46:53.859" v="2787" actId="20577"/>
          <ac:spMkLst>
            <pc:docMk/>
            <pc:sldMk cId="4056821332" sldId="727"/>
            <ac:spMk id="2" creationId="{D59CA932-A7E2-7E28-4BF5-6A1D4A8F1B81}"/>
          </ac:spMkLst>
        </pc:spChg>
        <pc:spChg chg="mod">
          <ac:chgData name="BADHAM, JENNIFER M." userId="d3e5acb5-b2db-4b06-ac84-616e0149b02f" providerId="ADAL" clId="{3D6F927D-3F09-4267-B680-07481530D7F4}" dt="2022-11-26T16:23:35.194" v="4067" actId="20577"/>
          <ac:spMkLst>
            <pc:docMk/>
            <pc:sldMk cId="4056821332" sldId="727"/>
            <ac:spMk id="3" creationId="{F239FE40-E9B1-EC54-2445-FFB6176CB3E3}"/>
          </ac:spMkLst>
        </pc:spChg>
        <pc:picChg chg="add mod">
          <ac:chgData name="BADHAM, JENNIFER M." userId="d3e5acb5-b2db-4b06-ac84-616e0149b02f" providerId="ADAL" clId="{3D6F927D-3F09-4267-B680-07481530D7F4}" dt="2022-11-26T16:16:42.485" v="3313" actId="1076"/>
          <ac:picMkLst>
            <pc:docMk/>
            <pc:sldMk cId="4056821332" sldId="727"/>
            <ac:picMk id="5" creationId="{081C978A-6A3B-A9D5-529B-DA8D163E7929}"/>
          </ac:picMkLst>
        </pc:picChg>
      </pc:sldChg>
      <pc:sldChg chg="addSp delSp modSp new mod modClrScheme chgLayout">
        <pc:chgData name="BADHAM, JENNIFER M." userId="d3e5acb5-b2db-4b06-ac84-616e0149b02f" providerId="ADAL" clId="{3D6F927D-3F09-4267-B680-07481530D7F4}" dt="2022-11-28T20:53:44.996" v="6692" actId="1076"/>
        <pc:sldMkLst>
          <pc:docMk/>
          <pc:sldMk cId="392573554" sldId="728"/>
        </pc:sldMkLst>
        <pc:spChg chg="mod ord">
          <ac:chgData name="BADHAM, JENNIFER M." userId="d3e5acb5-b2db-4b06-ac84-616e0149b02f" providerId="ADAL" clId="{3D6F927D-3F09-4267-B680-07481530D7F4}" dt="2022-11-26T17:44:08.772" v="5566" actId="20577"/>
          <ac:spMkLst>
            <pc:docMk/>
            <pc:sldMk cId="392573554" sldId="728"/>
            <ac:spMk id="2" creationId="{2C020F17-8218-64F4-1905-8CD6E69D467E}"/>
          </ac:spMkLst>
        </pc:spChg>
        <pc:spChg chg="mod ord">
          <ac:chgData name="BADHAM, JENNIFER M." userId="d3e5acb5-b2db-4b06-ac84-616e0149b02f" providerId="ADAL" clId="{3D6F927D-3F09-4267-B680-07481530D7F4}" dt="2022-11-28T20:53:31.926" v="6689" actId="6549"/>
          <ac:spMkLst>
            <pc:docMk/>
            <pc:sldMk cId="392573554" sldId="728"/>
            <ac:spMk id="3" creationId="{C7F9EAA5-F5D3-EFD4-28E5-976E0A2A206E}"/>
          </ac:spMkLst>
        </pc:spChg>
        <pc:spChg chg="add del mod ord">
          <ac:chgData name="BADHAM, JENNIFER M." userId="d3e5acb5-b2db-4b06-ac84-616e0149b02f" providerId="ADAL" clId="{3D6F927D-3F09-4267-B680-07481530D7F4}" dt="2022-11-26T17:43:06.613" v="5471" actId="478"/>
          <ac:spMkLst>
            <pc:docMk/>
            <pc:sldMk cId="392573554" sldId="728"/>
            <ac:spMk id="5" creationId="{605533E4-1F3C-25EC-B3D3-DFCAA6BE2F9A}"/>
          </ac:spMkLst>
        </pc:spChg>
        <pc:picChg chg="add mod">
          <ac:chgData name="BADHAM, JENNIFER M." userId="d3e5acb5-b2db-4b06-ac84-616e0149b02f" providerId="ADAL" clId="{3D6F927D-3F09-4267-B680-07481530D7F4}" dt="2022-11-28T20:53:44.996" v="6692" actId="1076"/>
          <ac:picMkLst>
            <pc:docMk/>
            <pc:sldMk cId="392573554" sldId="728"/>
            <ac:picMk id="4" creationId="{6F86AF26-4477-1FC6-AA19-2F4F0691701E}"/>
          </ac:picMkLst>
        </pc:picChg>
      </pc:sldChg>
      <pc:sldChg chg="addSp delSp modSp new mod modClrScheme chgLayout">
        <pc:chgData name="BADHAM, JENNIFER M." userId="d3e5acb5-b2db-4b06-ac84-616e0149b02f" providerId="ADAL" clId="{3D6F927D-3F09-4267-B680-07481530D7F4}" dt="2022-11-26T21:08:57.852" v="5876" actId="1076"/>
        <pc:sldMkLst>
          <pc:docMk/>
          <pc:sldMk cId="2356481509" sldId="729"/>
        </pc:sldMkLst>
        <pc:spChg chg="mod ord">
          <ac:chgData name="BADHAM, JENNIFER M." userId="d3e5acb5-b2db-4b06-ac84-616e0149b02f" providerId="ADAL" clId="{3D6F927D-3F09-4267-B680-07481530D7F4}" dt="2022-11-26T17:43:36.518" v="5510" actId="6549"/>
          <ac:spMkLst>
            <pc:docMk/>
            <pc:sldMk cId="2356481509" sldId="729"/>
            <ac:spMk id="2" creationId="{AD8F0807-887C-0B1E-4ACD-E38147D0960B}"/>
          </ac:spMkLst>
        </pc:spChg>
        <pc:spChg chg="del">
          <ac:chgData name="BADHAM, JENNIFER M." userId="d3e5acb5-b2db-4b06-ac84-616e0149b02f" providerId="ADAL" clId="{3D6F927D-3F09-4267-B680-07481530D7F4}" dt="2022-11-26T17:27:16.591" v="5335" actId="700"/>
          <ac:spMkLst>
            <pc:docMk/>
            <pc:sldMk cId="2356481509" sldId="729"/>
            <ac:spMk id="3" creationId="{A653C625-429B-E5F4-2F62-31A32442DB45}"/>
          </ac:spMkLst>
        </pc:spChg>
        <pc:spChg chg="add mod">
          <ac:chgData name="BADHAM, JENNIFER M." userId="d3e5acb5-b2db-4b06-ac84-616e0149b02f" providerId="ADAL" clId="{3D6F927D-3F09-4267-B680-07481530D7F4}" dt="2022-11-26T21:08:57.852" v="5876" actId="1076"/>
          <ac:spMkLst>
            <pc:docMk/>
            <pc:sldMk cId="2356481509" sldId="729"/>
            <ac:spMk id="7" creationId="{6C65094F-BA52-6B70-425F-8664F6D48A49}"/>
          </ac:spMkLst>
        </pc:spChg>
        <pc:picChg chg="add mod">
          <ac:chgData name="BADHAM, JENNIFER M." userId="d3e5acb5-b2db-4b06-ac84-616e0149b02f" providerId="ADAL" clId="{3D6F927D-3F09-4267-B680-07481530D7F4}" dt="2022-11-26T17:30:40.757" v="5413" actId="1076"/>
          <ac:picMkLst>
            <pc:docMk/>
            <pc:sldMk cId="2356481509" sldId="729"/>
            <ac:picMk id="5" creationId="{9C7E6C7B-E882-72FB-A310-B6920CBC1C92}"/>
          </ac:picMkLst>
        </pc:picChg>
        <pc:picChg chg="add mod">
          <ac:chgData name="BADHAM, JENNIFER M." userId="d3e5acb5-b2db-4b06-ac84-616e0149b02f" providerId="ADAL" clId="{3D6F927D-3F09-4267-B680-07481530D7F4}" dt="2022-11-26T17:30:51.493" v="5416" actId="1076"/>
          <ac:picMkLst>
            <pc:docMk/>
            <pc:sldMk cId="2356481509" sldId="729"/>
            <ac:picMk id="9" creationId="{7D4B5C93-8652-5C5A-FEC6-66F14596DDDA}"/>
          </ac:picMkLst>
        </pc:picChg>
      </pc:sldChg>
      <pc:sldChg chg="addSp delSp modSp add mod">
        <pc:chgData name="BADHAM, JENNIFER M." userId="d3e5acb5-b2db-4b06-ac84-616e0149b02f" providerId="ADAL" clId="{3D6F927D-3F09-4267-B680-07481530D7F4}" dt="2022-11-26T21:09:18.797" v="5880" actId="14100"/>
        <pc:sldMkLst>
          <pc:docMk/>
          <pc:sldMk cId="468644375" sldId="730"/>
        </pc:sldMkLst>
        <pc:spChg chg="mod">
          <ac:chgData name="BADHAM, JENNIFER M." userId="d3e5acb5-b2db-4b06-ac84-616e0149b02f" providerId="ADAL" clId="{3D6F927D-3F09-4267-B680-07481530D7F4}" dt="2022-11-26T17:43:47.926" v="5544" actId="20577"/>
          <ac:spMkLst>
            <pc:docMk/>
            <pc:sldMk cId="468644375" sldId="730"/>
            <ac:spMk id="2" creationId="{AD8F0807-887C-0B1E-4ACD-E38147D0960B}"/>
          </ac:spMkLst>
        </pc:spChg>
        <pc:spChg chg="mod">
          <ac:chgData name="BADHAM, JENNIFER M." userId="d3e5acb5-b2db-4b06-ac84-616e0149b02f" providerId="ADAL" clId="{3D6F927D-3F09-4267-B680-07481530D7F4}" dt="2022-11-26T21:09:18.797" v="5880" actId="14100"/>
          <ac:spMkLst>
            <pc:docMk/>
            <pc:sldMk cId="468644375" sldId="730"/>
            <ac:spMk id="7" creationId="{6C65094F-BA52-6B70-425F-8664F6D48A49}"/>
          </ac:spMkLst>
        </pc:spChg>
        <pc:picChg chg="add del mod ord">
          <ac:chgData name="BADHAM, JENNIFER M." userId="d3e5acb5-b2db-4b06-ac84-616e0149b02f" providerId="ADAL" clId="{3D6F927D-3F09-4267-B680-07481530D7F4}" dt="2022-11-26T17:37:09.504" v="5450" actId="478"/>
          <ac:picMkLst>
            <pc:docMk/>
            <pc:sldMk cId="468644375" sldId="730"/>
            <ac:picMk id="4" creationId="{A702AB4D-BB64-AD49-CBC0-27625C21D008}"/>
          </ac:picMkLst>
        </pc:picChg>
        <pc:picChg chg="del">
          <ac:chgData name="BADHAM, JENNIFER M." userId="d3e5acb5-b2db-4b06-ac84-616e0149b02f" providerId="ADAL" clId="{3D6F927D-3F09-4267-B680-07481530D7F4}" dt="2022-11-26T17:31:54.053" v="5418" actId="478"/>
          <ac:picMkLst>
            <pc:docMk/>
            <pc:sldMk cId="468644375" sldId="730"/>
            <ac:picMk id="5" creationId="{9C7E6C7B-E882-72FB-A310-B6920CBC1C92}"/>
          </ac:picMkLst>
        </pc:picChg>
        <pc:picChg chg="add mod">
          <ac:chgData name="BADHAM, JENNIFER M." userId="d3e5acb5-b2db-4b06-ac84-616e0149b02f" providerId="ADAL" clId="{3D6F927D-3F09-4267-B680-07481530D7F4}" dt="2022-11-26T17:38:36.760" v="5461" actId="14100"/>
          <ac:picMkLst>
            <pc:docMk/>
            <pc:sldMk cId="468644375" sldId="730"/>
            <ac:picMk id="8" creationId="{53727804-05A3-2FB6-3229-44B70430B436}"/>
          </ac:picMkLst>
        </pc:picChg>
        <pc:picChg chg="del mod">
          <ac:chgData name="BADHAM, JENNIFER M." userId="d3e5acb5-b2db-4b06-ac84-616e0149b02f" providerId="ADAL" clId="{3D6F927D-3F09-4267-B680-07481530D7F4}" dt="2022-11-26T17:34:43.244" v="5425" actId="478"/>
          <ac:picMkLst>
            <pc:docMk/>
            <pc:sldMk cId="468644375" sldId="730"/>
            <ac:picMk id="9" creationId="{7D4B5C93-8652-5C5A-FEC6-66F14596DDDA}"/>
          </ac:picMkLst>
        </pc:picChg>
        <pc:picChg chg="add mod">
          <ac:chgData name="BADHAM, JENNIFER M." userId="d3e5acb5-b2db-4b06-ac84-616e0149b02f" providerId="ADAL" clId="{3D6F927D-3F09-4267-B680-07481530D7F4}" dt="2022-11-26T17:38:41.140" v="5462" actId="14100"/>
          <ac:picMkLst>
            <pc:docMk/>
            <pc:sldMk cId="468644375" sldId="730"/>
            <ac:picMk id="11" creationId="{7F893154-A2A5-1E5C-4134-FBEA692C47DE}"/>
          </ac:picMkLst>
        </pc:picChg>
        <pc:picChg chg="add mod">
          <ac:chgData name="BADHAM, JENNIFER M." userId="d3e5acb5-b2db-4b06-ac84-616e0149b02f" providerId="ADAL" clId="{3D6F927D-3F09-4267-B680-07481530D7F4}" dt="2022-11-26T21:09:14.181" v="5879" actId="1076"/>
          <ac:picMkLst>
            <pc:docMk/>
            <pc:sldMk cId="468644375" sldId="730"/>
            <ac:picMk id="13" creationId="{AF91E911-69D3-861D-8D27-F3BB226E74BC}"/>
          </ac:picMkLst>
        </pc:picChg>
        <pc:picChg chg="add mod">
          <ac:chgData name="BADHAM, JENNIFER M." userId="d3e5acb5-b2db-4b06-ac84-616e0149b02f" providerId="ADAL" clId="{3D6F927D-3F09-4267-B680-07481530D7F4}" dt="2022-11-26T17:38:46.776" v="5464" actId="1076"/>
          <ac:picMkLst>
            <pc:docMk/>
            <pc:sldMk cId="468644375" sldId="730"/>
            <ac:picMk id="15" creationId="{F6A12C97-0532-CAB8-8A20-CAF4CCBC2CA8}"/>
          </ac:picMkLst>
        </pc:picChg>
      </pc:sldChg>
      <pc:sldChg chg="addSp modSp new mod">
        <pc:chgData name="BADHAM, JENNIFER M." userId="d3e5acb5-b2db-4b06-ac84-616e0149b02f" providerId="ADAL" clId="{3D6F927D-3F09-4267-B680-07481530D7F4}" dt="2022-11-26T21:21:56.805" v="6642" actId="27636"/>
        <pc:sldMkLst>
          <pc:docMk/>
          <pc:sldMk cId="3079517948" sldId="731"/>
        </pc:sldMkLst>
        <pc:spChg chg="mod">
          <ac:chgData name="BADHAM, JENNIFER M." userId="d3e5acb5-b2db-4b06-ac84-616e0149b02f" providerId="ADAL" clId="{3D6F927D-3F09-4267-B680-07481530D7F4}" dt="2022-11-26T21:12:10.698" v="5912" actId="20577"/>
          <ac:spMkLst>
            <pc:docMk/>
            <pc:sldMk cId="3079517948" sldId="731"/>
            <ac:spMk id="2" creationId="{9A640D75-A0AA-9539-68F0-44CFE8712E48}"/>
          </ac:spMkLst>
        </pc:spChg>
        <pc:spChg chg="mod">
          <ac:chgData name="BADHAM, JENNIFER M." userId="d3e5acb5-b2db-4b06-ac84-616e0149b02f" providerId="ADAL" clId="{3D6F927D-3F09-4267-B680-07481530D7F4}" dt="2022-11-26T21:21:56.805" v="6642" actId="27636"/>
          <ac:spMkLst>
            <pc:docMk/>
            <pc:sldMk cId="3079517948" sldId="731"/>
            <ac:spMk id="3" creationId="{2180ED09-069D-4541-C7CD-59C7353356F8}"/>
          </ac:spMkLst>
        </pc:spChg>
        <pc:spChg chg="mod">
          <ac:chgData name="BADHAM, JENNIFER M." userId="d3e5acb5-b2db-4b06-ac84-616e0149b02f" providerId="ADAL" clId="{3D6F927D-3F09-4267-B680-07481530D7F4}" dt="2022-11-26T21:19:49.047" v="6572" actId="1076"/>
          <ac:spMkLst>
            <pc:docMk/>
            <pc:sldMk cId="3079517948" sldId="731"/>
            <ac:spMk id="6" creationId="{EF0138F2-A5BC-7E67-D41F-4A3EC4F3AC10}"/>
          </ac:spMkLst>
        </pc:spChg>
        <pc:spChg chg="mod">
          <ac:chgData name="BADHAM, JENNIFER M." userId="d3e5acb5-b2db-4b06-ac84-616e0149b02f" providerId="ADAL" clId="{3D6F927D-3F09-4267-B680-07481530D7F4}" dt="2022-11-26T21:19:49.047" v="6572" actId="1076"/>
          <ac:spMkLst>
            <pc:docMk/>
            <pc:sldMk cId="3079517948" sldId="731"/>
            <ac:spMk id="7" creationId="{09B8D4A2-FACF-6AC7-DA9C-C29D7480EC69}"/>
          </ac:spMkLst>
        </pc:spChg>
        <pc:spChg chg="mod">
          <ac:chgData name="BADHAM, JENNIFER M." userId="d3e5acb5-b2db-4b06-ac84-616e0149b02f" providerId="ADAL" clId="{3D6F927D-3F09-4267-B680-07481530D7F4}" dt="2022-11-26T21:19:49.047" v="6572" actId="1076"/>
          <ac:spMkLst>
            <pc:docMk/>
            <pc:sldMk cId="3079517948" sldId="731"/>
            <ac:spMk id="8" creationId="{37F76BCF-7DAA-EA76-B95A-DB7ADCFBC65E}"/>
          </ac:spMkLst>
        </pc:spChg>
        <pc:grpChg chg="add mod">
          <ac:chgData name="BADHAM, JENNIFER M." userId="d3e5acb5-b2db-4b06-ac84-616e0149b02f" providerId="ADAL" clId="{3D6F927D-3F09-4267-B680-07481530D7F4}" dt="2022-11-26T21:19:49.047" v="6572" actId="1076"/>
          <ac:grpSpMkLst>
            <pc:docMk/>
            <pc:sldMk cId="3079517948" sldId="731"/>
            <ac:grpSpMk id="4" creationId="{6B2E2D57-416D-6C24-2249-54FD635BF311}"/>
          </ac:grpSpMkLst>
        </pc:grpChg>
        <pc:picChg chg="mod">
          <ac:chgData name="BADHAM, JENNIFER M." userId="d3e5acb5-b2db-4b06-ac84-616e0149b02f" providerId="ADAL" clId="{3D6F927D-3F09-4267-B680-07481530D7F4}" dt="2022-11-26T21:19:49.047" v="6572" actId="1076"/>
          <ac:picMkLst>
            <pc:docMk/>
            <pc:sldMk cId="3079517948" sldId="731"/>
            <ac:picMk id="5" creationId="{1B63BD55-8E68-DBAA-EBE0-A97E9F5DC029}"/>
          </ac:picMkLst>
        </pc:picChg>
        <pc:picChg chg="add mod ord">
          <ac:chgData name="BADHAM, JENNIFER M." userId="d3e5acb5-b2db-4b06-ac84-616e0149b02f" providerId="ADAL" clId="{3D6F927D-3F09-4267-B680-07481530D7F4}" dt="2022-11-26T21:20:03.615" v="6575" actId="167"/>
          <ac:picMkLst>
            <pc:docMk/>
            <pc:sldMk cId="3079517948" sldId="731"/>
            <ac:picMk id="9" creationId="{28461CEE-C1BD-BDF0-BD03-7CDBA1D8E94B}"/>
          </ac:picMkLst>
        </pc:picChg>
      </pc:sldChg>
    </pc:docChg>
  </pc:docChgLst>
  <pc:docChgLst>
    <pc:chgData name="BADHAM, JENNIFER M." userId="S::gtrg45@durham.ac.uk::d3e5acb5-b2db-4b06-ac84-616e0149b02f" providerId="AD" clId="Web-{2C082789-3EAA-3F89-170D-8EBEBED2359B}"/>
    <pc:docChg chg="modSld">
      <pc:chgData name="BADHAM, JENNIFER M." userId="S::gtrg45@durham.ac.uk::d3e5acb5-b2db-4b06-ac84-616e0149b02f" providerId="AD" clId="Web-{2C082789-3EAA-3F89-170D-8EBEBED2359B}" dt="2022-11-20T16:23:05.866" v="58" actId="20577"/>
      <pc:docMkLst>
        <pc:docMk/>
      </pc:docMkLst>
      <pc:sldChg chg="modSp">
        <pc:chgData name="BADHAM, JENNIFER M." userId="S::gtrg45@durham.ac.uk::d3e5acb5-b2db-4b06-ac84-616e0149b02f" providerId="AD" clId="Web-{2C082789-3EAA-3F89-170D-8EBEBED2359B}" dt="2022-11-20T16:23:05.866" v="58" actId="20577"/>
        <pc:sldMkLst>
          <pc:docMk/>
          <pc:sldMk cId="2754167280" sldId="559"/>
        </pc:sldMkLst>
        <pc:spChg chg="mod">
          <ac:chgData name="BADHAM, JENNIFER M." userId="S::gtrg45@durham.ac.uk::d3e5acb5-b2db-4b06-ac84-616e0149b02f" providerId="AD" clId="Web-{2C082789-3EAA-3F89-170D-8EBEBED2359B}" dt="2022-11-20T16:23:05.866" v="58" actId="20577"/>
          <ac:spMkLst>
            <pc:docMk/>
            <pc:sldMk cId="2754167280" sldId="559"/>
            <ac:spMk id="4" creationId="{2A1C5AD0-00C4-466D-AA7D-9EB69950EDCD}"/>
          </ac:spMkLst>
        </pc:spChg>
      </pc:sldChg>
      <pc:sldChg chg="addSp delSp modSp">
        <pc:chgData name="BADHAM, JENNIFER M." userId="S::gtrg45@durham.ac.uk::d3e5acb5-b2db-4b06-ac84-616e0149b02f" providerId="AD" clId="Web-{2C082789-3EAA-3F89-170D-8EBEBED2359B}" dt="2022-11-20T16:21:07.566" v="26" actId="14100"/>
        <pc:sldMkLst>
          <pc:docMk/>
          <pc:sldMk cId="326433501" sldId="685"/>
        </pc:sldMkLst>
        <pc:spChg chg="del">
          <ac:chgData name="BADHAM, JENNIFER M." userId="S::gtrg45@durham.ac.uk::d3e5acb5-b2db-4b06-ac84-616e0149b02f" providerId="AD" clId="Web-{2C082789-3EAA-3F89-170D-8EBEBED2359B}" dt="2022-11-20T16:19:55.313" v="0"/>
          <ac:spMkLst>
            <pc:docMk/>
            <pc:sldMk cId="326433501" sldId="685"/>
            <ac:spMk id="5" creationId="{D9876402-E843-AD72-DC01-05912A2930D1}"/>
          </ac:spMkLst>
        </pc:spChg>
        <pc:spChg chg="add del mod">
          <ac:chgData name="BADHAM, JENNIFER M." userId="S::gtrg45@durham.ac.uk::d3e5acb5-b2db-4b06-ac84-616e0149b02f" providerId="AD" clId="Web-{2C082789-3EAA-3F89-170D-8EBEBED2359B}" dt="2022-11-20T16:20:43.284" v="18"/>
          <ac:spMkLst>
            <pc:docMk/>
            <pc:sldMk cId="326433501" sldId="685"/>
            <ac:spMk id="12" creationId="{54E01FD7-9CFA-C2B7-6D71-E12027C562B5}"/>
          </ac:spMkLst>
        </pc:spChg>
        <pc:picChg chg="add del mod ord">
          <ac:chgData name="BADHAM, JENNIFER M." userId="S::gtrg45@durham.ac.uk::d3e5acb5-b2db-4b06-ac84-616e0149b02f" providerId="AD" clId="Web-{2C082789-3EAA-3F89-170D-8EBEBED2359B}" dt="2022-11-20T16:20:25.971" v="13"/>
          <ac:picMkLst>
            <pc:docMk/>
            <pc:sldMk cId="326433501" sldId="685"/>
            <ac:picMk id="2" creationId="{8D5A2864-419E-609D-25F0-9F61214176C5}"/>
          </ac:picMkLst>
        </pc:picChg>
        <pc:picChg chg="add del mod">
          <ac:chgData name="BADHAM, JENNIFER M." userId="S::gtrg45@durham.ac.uk::d3e5acb5-b2db-4b06-ac84-616e0149b02f" providerId="AD" clId="Web-{2C082789-3EAA-3F89-170D-8EBEBED2359B}" dt="2022-11-20T16:20:22.502" v="12"/>
          <ac:picMkLst>
            <pc:docMk/>
            <pc:sldMk cId="326433501" sldId="685"/>
            <ac:picMk id="6" creationId="{71B70270-C19C-93BD-AEAB-1E350A8861C6}"/>
          </ac:picMkLst>
        </pc:picChg>
        <pc:picChg chg="add mod">
          <ac:chgData name="BADHAM, JENNIFER M." userId="S::gtrg45@durham.ac.uk::d3e5acb5-b2db-4b06-ac84-616e0149b02f" providerId="AD" clId="Web-{2C082789-3EAA-3F89-170D-8EBEBED2359B}" dt="2022-11-20T16:21:03.362" v="24" actId="14100"/>
          <ac:picMkLst>
            <pc:docMk/>
            <pc:sldMk cId="326433501" sldId="685"/>
            <ac:picMk id="7" creationId="{1225F253-D4A5-1722-76E1-77A732CE468C}"/>
          </ac:picMkLst>
        </pc:picChg>
        <pc:picChg chg="add del mod">
          <ac:chgData name="BADHAM, JENNIFER M." userId="S::gtrg45@durham.ac.uk::d3e5acb5-b2db-4b06-ac84-616e0149b02f" providerId="AD" clId="Web-{2C082789-3EAA-3F89-170D-8EBEBED2359B}" dt="2022-11-20T16:20:26.721" v="14"/>
          <ac:picMkLst>
            <pc:docMk/>
            <pc:sldMk cId="326433501" sldId="685"/>
            <ac:picMk id="8" creationId="{1FCEBA50-B465-D6AA-6A3D-64E0D25DA748}"/>
          </ac:picMkLst>
        </pc:picChg>
        <pc:picChg chg="add del mod">
          <ac:chgData name="BADHAM, JENNIFER M." userId="S::gtrg45@durham.ac.uk::d3e5acb5-b2db-4b06-ac84-616e0149b02f" providerId="AD" clId="Web-{2C082789-3EAA-3F89-170D-8EBEBED2359B}" dt="2022-11-20T16:20:13.955" v="9"/>
          <ac:picMkLst>
            <pc:docMk/>
            <pc:sldMk cId="326433501" sldId="685"/>
            <ac:picMk id="9" creationId="{5B9F79FF-44D9-7E1C-A734-B2840DEBED49}"/>
          </ac:picMkLst>
        </pc:picChg>
        <pc:picChg chg="add mod">
          <ac:chgData name="BADHAM, JENNIFER M." userId="S::gtrg45@durham.ac.uk::d3e5acb5-b2db-4b06-ac84-616e0149b02f" providerId="AD" clId="Web-{2C082789-3EAA-3F89-170D-8EBEBED2359B}" dt="2022-11-20T16:21:07.566" v="26" actId="14100"/>
          <ac:picMkLst>
            <pc:docMk/>
            <pc:sldMk cId="326433501" sldId="685"/>
            <ac:picMk id="10" creationId="{6697BF54-8D28-E15C-4C40-049E504EC82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CD56-CA7D-3A42-9B42-9FD56464B91C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8D3B8-2EC2-4F46-B8AF-ABD68D921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77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A4C89-F9FC-4B85-8D0A-998E442965B5}" type="datetimeFigureOut">
              <a:rPr lang="en-GB" smtClean="0"/>
              <a:t>04/01/2023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E3253-70E5-467B-91B4-5041C95FB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809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3253-70E5-467B-91B4-5041C95FB5A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36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3253-70E5-467B-91B4-5041C95FB5A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74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B4DAAD1E-47AE-D70F-0AC4-5B0EBFD472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8634592E-2B39-4C55-0333-D1B6F31209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F59C3DBE-504B-FE1D-7DAE-DBD728033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C1B93572-DD42-4107-BE6C-A3F099F3FFF5}" type="slidenum">
              <a:rPr lang="en-GB" altLang="en-US"/>
              <a:pPr/>
              <a:t>40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205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BADFA12E-BF3C-52C4-7FE7-FC2D546869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F354C13C-6771-F23F-520D-9F23E4263C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3E3AF198-7DCB-B1BD-8938-A229F53AD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103C7A0C-0D99-4A33-9104-4E18E4E455C5}" type="slidenum">
              <a:rPr lang="en-GB" altLang="en-US"/>
              <a:pPr/>
              <a:t>49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440EF456-9AC6-B13A-D45E-BFEE549773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977B63E2-97A8-B692-2A73-7B8A54DDE2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D0CE6D9D-EC2D-E77D-8CE5-8CFC28F55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FF9E7840-B3E2-4B21-B3D1-C73593F43BE5}" type="slidenum">
              <a:rPr lang="en-GB" altLang="en-US"/>
              <a:pPr/>
              <a:t>51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360D80F6-67D8-4B2F-5C12-712D254823D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4002AF95-4968-E221-7840-CE331B255D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706FA7F0-2BB4-DC82-8BBE-EC0D77E54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B536961B-A45F-4F01-B94D-55A09326AF86}" type="slidenum">
              <a:rPr lang="en-GB" altLang="en-US"/>
              <a:pPr/>
              <a:t>52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B4DAAD1E-47AE-D70F-0AC4-5B0EBFD472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8634592E-2B39-4C55-0333-D1B6F31209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F59C3DBE-504B-FE1D-7DAE-DBD728033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C1B93572-DD42-4107-BE6C-A3F099F3FFF5}" type="slidenum">
              <a:rPr lang="en-GB" altLang="en-US"/>
              <a:pPr/>
              <a:t>53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3253-70E5-467B-91B4-5041C95FB5A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377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56681"/>
            <a:ext cx="3321422" cy="1314450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3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ral">
    <p:bg>
      <p:bgPr>
        <a:solidFill>
          <a:srgbClr val="A5C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133494" y="1224708"/>
            <a:ext cx="516890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54145A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1000"/>
              </a:spcBef>
              <a:buClr>
                <a:srgbClr val="68246D"/>
              </a:buClr>
              <a:buFont typeface="Arial"/>
              <a:buChar char="•"/>
              <a:defRPr sz="2400">
                <a:solidFill>
                  <a:srgbClr val="54145A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1000"/>
              </a:spcBef>
              <a:buFont typeface="Lucida Grande"/>
              <a:buChar char="–"/>
              <a:defRPr sz="2400">
                <a:solidFill>
                  <a:srgbClr val="54145A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674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2800" y="430140"/>
            <a:ext cx="2281931" cy="3977014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spcBef>
                <a:spcPts val="1000"/>
              </a:spcBef>
              <a:buNone/>
              <a:defRPr sz="2400" b="1">
                <a:solidFill>
                  <a:schemeClr val="bg1"/>
                </a:solidFill>
                <a:latin typeface="+mj-lt"/>
                <a:cs typeface="Arial"/>
              </a:defRPr>
            </a:lvl1pPr>
            <a:lvl2pPr marL="288000" indent="-288000">
              <a:spcBef>
                <a:spcPts val="1000"/>
              </a:spcBef>
              <a:buClr>
                <a:srgbClr val="68246D"/>
              </a:buClr>
              <a:buFont typeface="Arial"/>
              <a:buChar char="•"/>
              <a:defRPr sz="2400">
                <a:solidFill>
                  <a:srgbClr val="54145A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1000"/>
              </a:spcBef>
              <a:buFont typeface="Lucida Grande"/>
              <a:buChar char="–"/>
              <a:defRPr sz="2400">
                <a:solidFill>
                  <a:srgbClr val="54145A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507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1553" y="1224708"/>
            <a:ext cx="5702678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91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224708"/>
            <a:ext cx="380719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224708"/>
            <a:ext cx="380719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0916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l text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643549"/>
            <a:ext cx="3807190" cy="24958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643549"/>
            <a:ext cx="3807190" cy="24958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E1758-9317-41EF-8CD4-0A494CD0E7F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0059" y="1215450"/>
            <a:ext cx="3806443" cy="347383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B8E017A-275D-4933-A7C8-CEC29D8A684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16751" y="1215450"/>
            <a:ext cx="3806443" cy="347383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365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21553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355221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88888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7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8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e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0"/>
              </a:spcBef>
              <a:buClr>
                <a:srgbClr val="68246D"/>
              </a:buClr>
              <a:buFont typeface="Arial"/>
              <a:buChar char="•"/>
              <a:defRPr sz="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0"/>
              </a:spcBef>
              <a:buFont typeface="Lucida Grande"/>
              <a:buChar char="–"/>
              <a:defRPr sz="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0"/>
              </a:spcBef>
              <a:buClr>
                <a:srgbClr val="68246D"/>
              </a:buClr>
              <a:buFont typeface="Arial"/>
              <a:buChar char="•"/>
              <a:defRPr sz="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0"/>
              </a:spcBef>
              <a:buFont typeface="Lucida Grande"/>
              <a:buChar char="–"/>
              <a:defRPr sz="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080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89BA-01D0-0648-AF2A-6B4CD6B57EC9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F0FCF-E24C-CA41-A373-9E4EFBCD4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4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52.svg"/><Relationship Id="rId5" Type="http://schemas.openxmlformats.org/officeDocument/2006/relationships/image" Target="../media/image34.svg"/><Relationship Id="rId10" Type="http://schemas.openxmlformats.org/officeDocument/2006/relationships/image" Target="../media/image51.png"/><Relationship Id="rId4" Type="http://schemas.openxmlformats.org/officeDocument/2006/relationships/image" Target="../media/image33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18" Type="http://schemas.openxmlformats.org/officeDocument/2006/relationships/image" Target="../media/image35.png"/><Relationship Id="rId26" Type="http://schemas.openxmlformats.org/officeDocument/2006/relationships/image" Target="../media/image72.png"/><Relationship Id="rId3" Type="http://schemas.openxmlformats.org/officeDocument/2006/relationships/image" Target="../media/image28.svg"/><Relationship Id="rId21" Type="http://schemas.openxmlformats.org/officeDocument/2006/relationships/image" Target="../media/image67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1.sv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20" Type="http://schemas.openxmlformats.org/officeDocument/2006/relationships/image" Target="../media/image66.png"/><Relationship Id="rId29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24" Type="http://schemas.openxmlformats.org/officeDocument/2006/relationships/image" Target="../media/image70.png"/><Relationship Id="rId5" Type="http://schemas.openxmlformats.org/officeDocument/2006/relationships/image" Target="../media/image34.svg"/><Relationship Id="rId15" Type="http://schemas.openxmlformats.org/officeDocument/2006/relationships/image" Target="../media/image63.svg"/><Relationship Id="rId23" Type="http://schemas.openxmlformats.org/officeDocument/2006/relationships/image" Target="../media/image69.svg"/><Relationship Id="rId28" Type="http://schemas.openxmlformats.org/officeDocument/2006/relationships/image" Target="../media/image74.png"/><Relationship Id="rId10" Type="http://schemas.openxmlformats.org/officeDocument/2006/relationships/image" Target="../media/image58.png"/><Relationship Id="rId19" Type="http://schemas.openxmlformats.org/officeDocument/2006/relationships/image" Target="../media/image36.svg"/><Relationship Id="rId31" Type="http://schemas.openxmlformats.org/officeDocument/2006/relationships/image" Target="../media/image77.svg"/><Relationship Id="rId4" Type="http://schemas.openxmlformats.org/officeDocument/2006/relationships/image" Target="../media/image33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68.png"/><Relationship Id="rId27" Type="http://schemas.openxmlformats.org/officeDocument/2006/relationships/image" Target="../media/image73.svg"/><Relationship Id="rId30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3312-9FB6-09F0-B8FC-99E1F11BB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Case Based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F956A-98F0-047F-1E3D-7EA3E8717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Computational Social Science</a:t>
            </a:r>
          </a:p>
          <a:p>
            <a:r>
              <a:rPr lang="en-US" dirty="0"/>
              <a:t>Lecture 2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356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16EA0B-8115-2833-7849-21969DF9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80" y="2721268"/>
            <a:ext cx="2885650" cy="24222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3FF5CA-EA19-A9FC-A3DC-212D4202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challenges of big data</a:t>
            </a:r>
            <a:br>
              <a:rPr lang="en-GB" dirty="0"/>
            </a:br>
            <a:r>
              <a:rPr lang="en-GB" dirty="0"/>
              <a:t>More Vs and other letters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6EA61C-CA03-F984-24F1-DB4CA96D50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3137647" cy="34869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Veracity: unstructured data has different accuracy issues</a:t>
            </a:r>
          </a:p>
          <a:p>
            <a:pPr lvl="1"/>
            <a:r>
              <a:rPr lang="en-GB" dirty="0"/>
              <a:t>Fake news</a:t>
            </a:r>
          </a:p>
          <a:p>
            <a:r>
              <a:rPr lang="en-GB" dirty="0"/>
              <a:t>Variability: inconsistencies in the flow (volume, velocity) can crash infrastructure</a:t>
            </a:r>
          </a:p>
          <a:p>
            <a:pPr lvl="1"/>
            <a:r>
              <a:rPr lang="en-GB" dirty="0"/>
              <a:t>Searches when news item</a:t>
            </a:r>
          </a:p>
          <a:p>
            <a:r>
              <a:rPr lang="en-GB" dirty="0"/>
              <a:t>Value: is it useful?</a:t>
            </a:r>
          </a:p>
          <a:p>
            <a:r>
              <a:rPr lang="en-GB" dirty="0"/>
              <a:t>Vulnerability: how to keep data secure?</a:t>
            </a:r>
          </a:p>
          <a:p>
            <a:r>
              <a:rPr lang="en-GB" dirty="0"/>
              <a:t>Visualisation: how to understand big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A9185-84AA-4E33-9961-DE90F83F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97" y="229952"/>
            <a:ext cx="4037053" cy="2422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905EFF-0EA5-14C0-072C-C182A990E0C5}"/>
              </a:ext>
            </a:extLst>
          </p:cNvPr>
          <p:cNvSpPr txBox="1"/>
          <p:nvPr/>
        </p:nvSpPr>
        <p:spPr>
          <a:xfrm>
            <a:off x="6520841" y="2721268"/>
            <a:ext cx="2406106" cy="468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https://sis.binus.ac.id/2020/09/28/karakateristik-big-data/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DFFBB-11DF-C0BE-C5F5-7825E5193BF6}"/>
              </a:ext>
            </a:extLst>
          </p:cNvPr>
          <p:cNvSpPr txBox="1"/>
          <p:nvPr/>
        </p:nvSpPr>
        <p:spPr>
          <a:xfrm>
            <a:off x="6464300" y="3769992"/>
            <a:ext cx="2324100" cy="468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https://impact.com/marketing-intelligence/7-vs-big-data/</a:t>
            </a:r>
          </a:p>
        </p:txBody>
      </p:sp>
    </p:spTree>
    <p:extLst>
      <p:ext uri="{BB962C8B-B14F-4D97-AF65-F5344CB8AC3E}">
        <p14:creationId xmlns:p14="http://schemas.microsoft.com/office/powerpoint/2010/main" val="284440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DE93-0A94-5D8A-E2FA-D20D2097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AEEB-B1F2-5E00-DCDA-01A727D9B3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3296397" cy="3334592"/>
          </a:xfrm>
        </p:spPr>
        <p:txBody>
          <a:bodyPr>
            <a:normAutofit/>
          </a:bodyPr>
          <a:lstStyle/>
          <a:p>
            <a:r>
              <a:rPr lang="en-GB" dirty="0"/>
              <a:t>No agreed definition or conceptual clarity</a:t>
            </a:r>
          </a:p>
          <a:p>
            <a:r>
              <a:rPr lang="en-GB" dirty="0"/>
              <a:t>Description of society</a:t>
            </a:r>
          </a:p>
          <a:p>
            <a:r>
              <a:rPr lang="en-GB" dirty="0"/>
              <a:t>Buzzword for funding and marketing</a:t>
            </a:r>
          </a:p>
          <a:p>
            <a:r>
              <a:rPr lang="en-GB" dirty="0"/>
              <a:t>Defined by methods required to analyse and interpret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6EC6B-DBF3-CE86-F253-EEA8759D3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632433"/>
            <a:ext cx="4959350" cy="3506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BDC3E9-CBAE-A195-2397-A49D26BDC823}"/>
              </a:ext>
            </a:extLst>
          </p:cNvPr>
          <p:cNvSpPr txBox="1"/>
          <p:nvPr/>
        </p:nvSpPr>
        <p:spPr>
          <a:xfrm>
            <a:off x="5695950" y="4234068"/>
            <a:ext cx="3244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https://doi.org/10.1371/journal.pone.0228987</a:t>
            </a:r>
          </a:p>
        </p:txBody>
      </p:sp>
    </p:spTree>
    <p:extLst>
      <p:ext uri="{BB962C8B-B14F-4D97-AF65-F5344CB8AC3E}">
        <p14:creationId xmlns:p14="http://schemas.microsoft.com/office/powerpoint/2010/main" val="157687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89-13D2-DED9-54EA-DEA96B58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sociology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C3CD9-5A71-E2A1-5884-3EE3032C77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5214097" cy="291465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Broader than new methods to research old questions</a:t>
            </a:r>
          </a:p>
          <a:p>
            <a:r>
              <a:rPr lang="en-GB" dirty="0"/>
              <a:t>Interplay between people, ideas and technology</a:t>
            </a:r>
          </a:p>
          <a:p>
            <a:pPr lvl="1"/>
            <a:r>
              <a:rPr lang="en-GB" dirty="0"/>
              <a:t>Samaritan app intended to identify those at suicide risk from tweets -&gt; concern about stigma and self-censoring</a:t>
            </a:r>
          </a:p>
          <a:p>
            <a:r>
              <a:rPr lang="en-GB" dirty="0"/>
              <a:t>New questions about social phenomena</a:t>
            </a:r>
          </a:p>
          <a:p>
            <a:pPr lvl="1"/>
            <a:r>
              <a:rPr lang="en-GB" dirty="0"/>
              <a:t>Digital activism contributes to civil resistance but also exposes activists to surveillance</a:t>
            </a:r>
          </a:p>
          <a:p>
            <a:r>
              <a:rPr lang="en-GB" dirty="0"/>
              <a:t>New questions about methods</a:t>
            </a:r>
          </a:p>
          <a:p>
            <a:pPr lvl="1"/>
            <a:r>
              <a:rPr lang="en-GB" dirty="0"/>
              <a:t>Social media and by-product data has no real consent</a:t>
            </a:r>
          </a:p>
          <a:p>
            <a:r>
              <a:rPr lang="en-GB" dirty="0"/>
              <a:t>If social scientists are to make sense of digital saturated world</a:t>
            </a:r>
          </a:p>
          <a:p>
            <a:pPr lvl="1"/>
            <a:r>
              <a:rPr lang="en-GB" dirty="0"/>
              <a:t>Embrace new and different methods and methodologies</a:t>
            </a:r>
          </a:p>
          <a:p>
            <a:pPr lvl="1"/>
            <a:r>
              <a:rPr lang="en-GB" dirty="0"/>
              <a:t>Critically advance digital methods</a:t>
            </a:r>
          </a:p>
          <a:p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EE6E5-D393-7A20-C22A-3236DBAF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035" y="347521"/>
            <a:ext cx="1661701" cy="2503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20B7FF-8A83-E8EB-3DC0-9EA37A97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71" y="802737"/>
            <a:ext cx="1636993" cy="2455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37A92C-AE18-4116-67C2-3C9FBABDA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563" y="2921187"/>
            <a:ext cx="1636993" cy="21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742C0E-7F5D-7F0A-F98E-488992E8CFB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9B2CF-E4B9-5997-C346-AB0F47F8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452" y="230236"/>
            <a:ext cx="3957638" cy="4683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77C39-B9A5-6B9C-D561-55E53D4FC3AE}"/>
              </a:ext>
            </a:extLst>
          </p:cNvPr>
          <p:cNvSpPr txBox="1"/>
          <p:nvPr/>
        </p:nvSpPr>
        <p:spPr>
          <a:xfrm>
            <a:off x="2432050" y="4636264"/>
            <a:ext cx="1727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https://xkcd.com/1838</a:t>
            </a:r>
          </a:p>
        </p:txBody>
      </p:sp>
    </p:spTree>
    <p:extLst>
      <p:ext uri="{BB962C8B-B14F-4D97-AF65-F5344CB8AC3E}">
        <p14:creationId xmlns:p14="http://schemas.microsoft.com/office/powerpoint/2010/main" val="234074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69A7BB-4531-E0BF-7915-DE3BED24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artificial intelligence (AI)?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18D2A-4FDC-E1EF-1ADE-AA33CD90F4A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552" y="1224708"/>
            <a:ext cx="4687047" cy="29146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Developing computers (including robots) that can:</a:t>
            </a:r>
          </a:p>
          <a:p>
            <a:pPr lvl="1"/>
            <a:r>
              <a:rPr lang="en-GB" dirty="0"/>
              <a:t>Emulate human thought</a:t>
            </a:r>
          </a:p>
          <a:p>
            <a:pPr lvl="1"/>
            <a:r>
              <a:rPr lang="en-GB" dirty="0"/>
              <a:t>Deal with real world</a:t>
            </a:r>
          </a:p>
          <a:p>
            <a:r>
              <a:rPr lang="en-GB" dirty="0"/>
              <a:t>Turing test: can a computer fool a human (written) interrogator into thinking it is human?</a:t>
            </a:r>
          </a:p>
          <a:p>
            <a:r>
              <a:rPr lang="en-GB" dirty="0"/>
              <a:t>Outcome is measured, not whether it thinks like a human</a:t>
            </a:r>
          </a:p>
          <a:p>
            <a:pPr lvl="1"/>
            <a:r>
              <a:rPr lang="en-GB" dirty="0"/>
              <a:t>Aeroplanes and birds both use wings to fly, but in different ways</a:t>
            </a:r>
          </a:p>
        </p:txBody>
      </p:sp>
      <p:pic>
        <p:nvPicPr>
          <p:cNvPr id="7" name="Picture 7" descr="Wing seen from airplane window">
            <a:extLst>
              <a:ext uri="{FF2B5EF4-FFF2-40B4-BE49-F238E27FC236}">
                <a16:creationId xmlns:a16="http://schemas.microsoft.com/office/drawing/2014/main" id="{1225F253-D4A5-1722-76E1-77A732CE4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87" y="45155"/>
            <a:ext cx="3556716" cy="2669148"/>
          </a:xfrm>
          <a:prstGeom prst="rect">
            <a:avLst/>
          </a:prstGeom>
        </p:spPr>
      </p:pic>
      <p:pic>
        <p:nvPicPr>
          <p:cNvPr id="10" name="Picture 10" descr="Greylag goose in-flight">
            <a:extLst>
              <a:ext uri="{FF2B5EF4-FFF2-40B4-BE49-F238E27FC236}">
                <a16:creationId xmlns:a16="http://schemas.microsoft.com/office/drawing/2014/main" id="{6697BF54-8D28-E15C-4C40-049E504EC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287" y="2714303"/>
            <a:ext cx="3556716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3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E9169-646E-42A2-898A-23FABA29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(ML)?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C5AD0-00C4-466D-AA7D-9EB69950ED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6230097" cy="2914650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r>
              <a:rPr lang="en-GB" dirty="0"/>
              <a:t>Machines don’t ‘learn’: An analyst gives the computer a rule to follow about how to solve a problem</a:t>
            </a:r>
          </a:p>
          <a:p>
            <a:r>
              <a:rPr lang="en-GB" dirty="0"/>
              <a:t>Problems in ML are about finding patterns in data</a:t>
            </a:r>
          </a:p>
          <a:p>
            <a:pPr marL="287655" lvl="1" indent="-287655"/>
            <a:r>
              <a:rPr lang="en-GB" dirty="0"/>
              <a:t>ML is a path to artificial intelligence</a:t>
            </a:r>
          </a:p>
          <a:p>
            <a:r>
              <a:rPr lang="en-GB" dirty="0"/>
              <a:t>The discipline of ML is about</a:t>
            </a:r>
          </a:p>
          <a:p>
            <a:pPr marL="287655" lvl="1" indent="-287655"/>
            <a:r>
              <a:rPr lang="en-GB" dirty="0"/>
              <a:t>Developing algorithms to detect new types of patterns</a:t>
            </a:r>
          </a:p>
          <a:p>
            <a:pPr marL="287655" lvl="1" indent="-287655"/>
            <a:r>
              <a:rPr lang="en-GB" dirty="0"/>
              <a:t>Developing new algorithms to better detect patterns</a:t>
            </a:r>
          </a:p>
          <a:p>
            <a:pPr marL="287655" lvl="1" indent="-287655"/>
            <a:r>
              <a:rPr lang="en-GB" dirty="0"/>
              <a:t>Making existing algorithms faster or otherwise better</a:t>
            </a:r>
          </a:p>
          <a:p>
            <a:r>
              <a:rPr lang="en-GB" dirty="0"/>
              <a:t>Social science </a:t>
            </a:r>
            <a:r>
              <a:rPr lang="en-GB" u="sng" dirty="0"/>
              <a:t>uses</a:t>
            </a:r>
            <a:r>
              <a:rPr lang="en-GB" dirty="0"/>
              <a:t> those algorithms to understand social phenomena</a:t>
            </a:r>
          </a:p>
        </p:txBody>
      </p:sp>
      <p:pic>
        <p:nvPicPr>
          <p:cNvPr id="8" name="Graphic 7" descr="Classroom with solid fill">
            <a:extLst>
              <a:ext uri="{FF2B5EF4-FFF2-40B4-BE49-F238E27FC236}">
                <a16:creationId xmlns:a16="http://schemas.microsoft.com/office/drawing/2014/main" id="{76A066BF-F2F2-44A6-8491-32C88C8F6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0426" y="767508"/>
            <a:ext cx="1260000" cy="1260000"/>
          </a:xfrm>
          <a:prstGeom prst="rect">
            <a:avLst/>
          </a:prstGeom>
        </p:spPr>
      </p:pic>
      <p:pic>
        <p:nvPicPr>
          <p:cNvPr id="10" name="Graphic 9" descr="Computer outline">
            <a:extLst>
              <a:ext uri="{FF2B5EF4-FFF2-40B4-BE49-F238E27FC236}">
                <a16:creationId xmlns:a16="http://schemas.microsoft.com/office/drawing/2014/main" id="{FB46B3CF-1190-4744-B9DF-10EFBBBAA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3600" y="1600308"/>
            <a:ext cx="1080000" cy="1080000"/>
          </a:xfrm>
          <a:prstGeom prst="rect">
            <a:avLst/>
          </a:prstGeom>
        </p:spPr>
      </p:pic>
      <p:pic>
        <p:nvPicPr>
          <p:cNvPr id="13" name="Graphic 12" descr="Badge Cross outline">
            <a:extLst>
              <a:ext uri="{FF2B5EF4-FFF2-40B4-BE49-F238E27FC236}">
                <a16:creationId xmlns:a16="http://schemas.microsoft.com/office/drawing/2014/main" id="{00F72BCD-20E8-4A65-B32B-9F784485B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1297" y="1317558"/>
            <a:ext cx="614400" cy="6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6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DA21-D3A7-43C3-F765-5DC16AC5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broad types of machine learning algorithms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5C1BC-235A-B063-1D87-51CDBB8B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75" y="876607"/>
            <a:ext cx="5835650" cy="40338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A23462-E3F3-EA37-BFFD-9BD64810AA9F}"/>
              </a:ext>
            </a:extLst>
          </p:cNvPr>
          <p:cNvSpPr txBox="1"/>
          <p:nvPr/>
        </p:nvSpPr>
        <p:spPr>
          <a:xfrm>
            <a:off x="6219541" y="4866016"/>
            <a:ext cx="1184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Artist unknown</a:t>
            </a:r>
          </a:p>
        </p:txBody>
      </p:sp>
    </p:spTree>
    <p:extLst>
      <p:ext uri="{BB962C8B-B14F-4D97-AF65-F5344CB8AC3E}">
        <p14:creationId xmlns:p14="http://schemas.microsoft.com/office/powerpoint/2010/main" val="355651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6B8F4-0473-3F84-B5A3-AB6D3104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83A6B4D-0D94-939B-61E4-4FDC05034D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05409" y="1224708"/>
            <a:ext cx="2818532" cy="2914650"/>
          </a:xfrm>
        </p:spPr>
        <p:txBody>
          <a:bodyPr/>
          <a:lstStyle/>
          <a:p>
            <a:r>
              <a:rPr lang="en-GB" dirty="0"/>
              <a:t>Training data to the algorithm</a:t>
            </a:r>
          </a:p>
          <a:p>
            <a:pPr lvl="1"/>
            <a:r>
              <a:rPr lang="en-GB" dirty="0"/>
              <a:t>Each input is labelled (ground truth)</a:t>
            </a:r>
          </a:p>
          <a:p>
            <a:pPr lvl="2"/>
            <a:r>
              <a:rPr lang="en-GB" dirty="0"/>
              <a:t>Is or not an apple</a:t>
            </a:r>
          </a:p>
          <a:p>
            <a:r>
              <a:rPr lang="en-GB" dirty="0"/>
              <a:t>Algorithm develops a rule for how to classify</a:t>
            </a:r>
          </a:p>
          <a:p>
            <a:r>
              <a:rPr lang="en-GB" dirty="0"/>
              <a:t>Rule is used on new input to predict class or value</a:t>
            </a:r>
          </a:p>
        </p:txBody>
      </p:sp>
      <p:pic>
        <p:nvPicPr>
          <p:cNvPr id="4" name="Graphic 3" descr="Apple">
            <a:extLst>
              <a:ext uri="{FF2B5EF4-FFF2-40B4-BE49-F238E27FC236}">
                <a16:creationId xmlns:a16="http://schemas.microsoft.com/office/drawing/2014/main" id="{62B4A170-D26A-E4F3-7AF5-AB96AC73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816" y="1902592"/>
            <a:ext cx="432000" cy="432000"/>
          </a:xfrm>
          <a:prstGeom prst="rect">
            <a:avLst/>
          </a:prstGeom>
        </p:spPr>
      </p:pic>
      <p:pic>
        <p:nvPicPr>
          <p:cNvPr id="6" name="Graphic 5" descr="Grapes">
            <a:extLst>
              <a:ext uri="{FF2B5EF4-FFF2-40B4-BE49-F238E27FC236}">
                <a16:creationId xmlns:a16="http://schemas.microsoft.com/office/drawing/2014/main" id="{61FFB869-15FF-CF80-BA13-A9EEE3C04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4814" y="1518891"/>
            <a:ext cx="432000" cy="432000"/>
          </a:xfrm>
          <a:prstGeom prst="rect">
            <a:avLst/>
          </a:prstGeom>
        </p:spPr>
      </p:pic>
      <p:pic>
        <p:nvPicPr>
          <p:cNvPr id="8" name="Graphic 7" descr="Cherries">
            <a:extLst>
              <a:ext uri="{FF2B5EF4-FFF2-40B4-BE49-F238E27FC236}">
                <a16:creationId xmlns:a16="http://schemas.microsoft.com/office/drawing/2014/main" id="{6BD226DB-D3CF-77E8-C923-137DEF23B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0193" y="1533125"/>
            <a:ext cx="432000" cy="432000"/>
          </a:xfrm>
          <a:prstGeom prst="rect">
            <a:avLst/>
          </a:prstGeom>
        </p:spPr>
      </p:pic>
      <p:pic>
        <p:nvPicPr>
          <p:cNvPr id="10" name="Graphic 9" descr="Avocado">
            <a:extLst>
              <a:ext uri="{FF2B5EF4-FFF2-40B4-BE49-F238E27FC236}">
                <a16:creationId xmlns:a16="http://schemas.microsoft.com/office/drawing/2014/main" id="{DAD40795-38F4-5FF7-A1FB-16C17B6D6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5572" y="1518891"/>
            <a:ext cx="432000" cy="432000"/>
          </a:xfrm>
          <a:prstGeom prst="rect">
            <a:avLst/>
          </a:prstGeom>
        </p:spPr>
      </p:pic>
      <p:pic>
        <p:nvPicPr>
          <p:cNvPr id="12" name="Graphic 11" descr="Globe">
            <a:extLst>
              <a:ext uri="{FF2B5EF4-FFF2-40B4-BE49-F238E27FC236}">
                <a16:creationId xmlns:a16="http://schemas.microsoft.com/office/drawing/2014/main" id="{EAEB12C4-D8AE-FFD0-ABE1-09DFA269E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65572" y="1965125"/>
            <a:ext cx="432000" cy="432000"/>
          </a:xfrm>
          <a:prstGeom prst="rect">
            <a:avLst/>
          </a:prstGeom>
        </p:spPr>
      </p:pic>
      <p:pic>
        <p:nvPicPr>
          <p:cNvPr id="14" name="Graphic 13" descr="Film reel">
            <a:extLst>
              <a:ext uri="{FF2B5EF4-FFF2-40B4-BE49-F238E27FC236}">
                <a16:creationId xmlns:a16="http://schemas.microsoft.com/office/drawing/2014/main" id="{01BD726E-9C26-7748-44B3-517DA4ED38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0193" y="1973525"/>
            <a:ext cx="432000" cy="432000"/>
          </a:xfrm>
          <a:prstGeom prst="rect">
            <a:avLst/>
          </a:prstGeom>
        </p:spPr>
      </p:pic>
      <p:pic>
        <p:nvPicPr>
          <p:cNvPr id="16" name="Graphic 15" descr="Heart organ">
            <a:extLst>
              <a:ext uri="{FF2B5EF4-FFF2-40B4-BE49-F238E27FC236}">
                <a16:creationId xmlns:a16="http://schemas.microsoft.com/office/drawing/2014/main" id="{1B89E8E0-77D7-D16B-AB1E-FA7EFE7D8A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14814" y="1973525"/>
            <a:ext cx="432000" cy="432000"/>
          </a:xfrm>
          <a:prstGeom prst="rect">
            <a:avLst/>
          </a:prstGeom>
        </p:spPr>
      </p:pic>
      <p:pic>
        <p:nvPicPr>
          <p:cNvPr id="17" name="Graphic 16" descr="Apple">
            <a:extLst>
              <a:ext uri="{FF2B5EF4-FFF2-40B4-BE49-F238E27FC236}">
                <a16:creationId xmlns:a16="http://schemas.microsoft.com/office/drawing/2014/main" id="{81E551E1-5DAB-4293-2996-2124DC722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919" y="1907108"/>
            <a:ext cx="432000" cy="432000"/>
          </a:xfrm>
          <a:prstGeom prst="rect">
            <a:avLst/>
          </a:prstGeom>
        </p:spPr>
      </p:pic>
      <p:pic>
        <p:nvPicPr>
          <p:cNvPr id="18" name="Graphic 17" descr="Apple">
            <a:extLst>
              <a:ext uri="{FF2B5EF4-FFF2-40B4-BE49-F238E27FC236}">
                <a16:creationId xmlns:a16="http://schemas.microsoft.com/office/drawing/2014/main" id="{740748DA-35BA-8376-7D26-A1F41B99C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413" y="1477342"/>
            <a:ext cx="432000" cy="432000"/>
          </a:xfrm>
          <a:prstGeom prst="rect">
            <a:avLst/>
          </a:prstGeom>
        </p:spPr>
      </p:pic>
      <p:pic>
        <p:nvPicPr>
          <p:cNvPr id="19" name="Graphic 18" descr="Apple">
            <a:extLst>
              <a:ext uri="{FF2B5EF4-FFF2-40B4-BE49-F238E27FC236}">
                <a16:creationId xmlns:a16="http://schemas.microsoft.com/office/drawing/2014/main" id="{6FE84815-0C4A-CBFC-432E-E86D1D17B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66" y="1461350"/>
            <a:ext cx="432000" cy="432000"/>
          </a:xfrm>
          <a:prstGeom prst="rect">
            <a:avLst/>
          </a:prstGeom>
        </p:spPr>
      </p:pic>
      <p:pic>
        <p:nvPicPr>
          <p:cNvPr id="20" name="Graphic 19" descr="Apple">
            <a:extLst>
              <a:ext uri="{FF2B5EF4-FFF2-40B4-BE49-F238E27FC236}">
                <a16:creationId xmlns:a16="http://schemas.microsoft.com/office/drawing/2014/main" id="{3D73657D-FF16-5E36-7B09-4643252A2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919" y="1461350"/>
            <a:ext cx="432000" cy="432000"/>
          </a:xfrm>
          <a:prstGeom prst="rect">
            <a:avLst/>
          </a:prstGeom>
        </p:spPr>
      </p:pic>
      <p:pic>
        <p:nvPicPr>
          <p:cNvPr id="24" name="Graphic 23" descr="Decision chart">
            <a:extLst>
              <a:ext uri="{FF2B5EF4-FFF2-40B4-BE49-F238E27FC236}">
                <a16:creationId xmlns:a16="http://schemas.microsoft.com/office/drawing/2014/main" id="{CA6EB66F-04F6-402A-3888-93F81CF771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76023" y="3861834"/>
            <a:ext cx="1138791" cy="11387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7EB9F2-50EB-4476-0FD2-CDCAEBED2C6B}"/>
              </a:ext>
            </a:extLst>
          </p:cNvPr>
          <p:cNvSpPr txBox="1"/>
          <p:nvPr/>
        </p:nvSpPr>
        <p:spPr>
          <a:xfrm>
            <a:off x="655812" y="110801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CB9BB4-8551-2610-FDBF-358DC3B66FF4}"/>
              </a:ext>
            </a:extLst>
          </p:cNvPr>
          <p:cNvSpPr txBox="1"/>
          <p:nvPr/>
        </p:nvSpPr>
        <p:spPr>
          <a:xfrm>
            <a:off x="1974960" y="11289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apples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057777-7D85-5245-739A-463B88310FF0}"/>
              </a:ext>
            </a:extLst>
          </p:cNvPr>
          <p:cNvCxnSpPr>
            <a:cxnSpLocks/>
          </p:cNvCxnSpPr>
          <p:nvPr/>
        </p:nvCxnSpPr>
        <p:spPr>
          <a:xfrm>
            <a:off x="942458" y="2405525"/>
            <a:ext cx="402358" cy="354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650DC7-5DC8-44EC-6065-9B7A2BDBDB40}"/>
              </a:ext>
            </a:extLst>
          </p:cNvPr>
          <p:cNvCxnSpPr>
            <a:cxnSpLocks/>
          </p:cNvCxnSpPr>
          <p:nvPr/>
        </p:nvCxnSpPr>
        <p:spPr>
          <a:xfrm flipH="1">
            <a:off x="1828176" y="2470150"/>
            <a:ext cx="688948" cy="317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3FE7CD4E-BD1D-36B2-E74F-C8956415D5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5652" y="2529390"/>
            <a:ext cx="1395072" cy="1395072"/>
          </a:xfrm>
          <a:prstGeom prst="rect">
            <a:avLst/>
          </a:prstGeom>
        </p:spPr>
      </p:pic>
      <p:sp>
        <p:nvSpPr>
          <p:cNvPr id="41" name="Arrow: Bent 40">
            <a:extLst>
              <a:ext uri="{FF2B5EF4-FFF2-40B4-BE49-F238E27FC236}">
                <a16:creationId xmlns:a16="http://schemas.microsoft.com/office/drawing/2014/main" id="{FBAE8794-B62E-1F4F-7F75-060E9A788950}"/>
              </a:ext>
            </a:extLst>
          </p:cNvPr>
          <p:cNvSpPr/>
          <p:nvPr/>
        </p:nvSpPr>
        <p:spPr>
          <a:xfrm flipV="1">
            <a:off x="1321383" y="3810000"/>
            <a:ext cx="237854" cy="8262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84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AB43F3F4-271D-3009-D270-44B1852A4B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64125" y="2405525"/>
            <a:ext cx="1098573" cy="1098573"/>
          </a:xfrm>
          <a:prstGeom prst="rect">
            <a:avLst/>
          </a:prstGeom>
        </p:spPr>
      </p:pic>
      <p:pic>
        <p:nvPicPr>
          <p:cNvPr id="43" name="Graphic 42" descr="Apple">
            <a:extLst>
              <a:ext uri="{FF2B5EF4-FFF2-40B4-BE49-F238E27FC236}">
                <a16:creationId xmlns:a16="http://schemas.microsoft.com/office/drawing/2014/main" id="{F3534012-A5F3-63F4-132D-F4F9BC0FF5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42882" y="1807542"/>
            <a:ext cx="432000" cy="432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60C0561-793A-51B0-5AE3-04873D0C87A8}"/>
              </a:ext>
            </a:extLst>
          </p:cNvPr>
          <p:cNvSpPr/>
          <p:nvPr/>
        </p:nvSpPr>
        <p:spPr>
          <a:xfrm>
            <a:off x="4338414" y="1561877"/>
            <a:ext cx="505267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pic>
        <p:nvPicPr>
          <p:cNvPr id="48" name="Graphic 47" descr="Checkmark">
            <a:extLst>
              <a:ext uri="{FF2B5EF4-FFF2-40B4-BE49-F238E27FC236}">
                <a16:creationId xmlns:a16="http://schemas.microsoft.com/office/drawing/2014/main" id="{86E60E18-6410-20B3-9877-54BEF9FC39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49832" y="3525504"/>
            <a:ext cx="317280" cy="31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01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79AE-1639-561B-42B3-D0663920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87C2CE-5811-E9F3-FDB6-2EA9585EE6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Two types of output</a:t>
            </a:r>
          </a:p>
          <a:p>
            <a:pPr lvl="1"/>
            <a:r>
              <a:rPr lang="en-GB" dirty="0"/>
              <a:t>Classification: predict label</a:t>
            </a:r>
          </a:p>
          <a:p>
            <a:pPr lvl="1"/>
            <a:r>
              <a:rPr lang="en-GB" dirty="0"/>
              <a:t>Regression: predict value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Spam detection</a:t>
            </a:r>
          </a:p>
          <a:p>
            <a:pPr lvl="1"/>
            <a:r>
              <a:rPr lang="en-GB" dirty="0"/>
              <a:t>Image recognition</a:t>
            </a:r>
          </a:p>
          <a:p>
            <a:pPr lvl="1"/>
            <a:r>
              <a:rPr lang="en-GB" dirty="0"/>
              <a:t>Sentiment analysis</a:t>
            </a:r>
          </a:p>
          <a:p>
            <a:pPr lvl="1"/>
            <a:r>
              <a:rPr lang="en-GB" dirty="0"/>
              <a:t>Credit risk</a:t>
            </a:r>
          </a:p>
          <a:p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10C0710-AA26-A381-0947-71BBE6C7F50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Supervised learning algorithms maximise predictive accuracy</a:t>
            </a:r>
          </a:p>
          <a:p>
            <a:r>
              <a:rPr lang="en-GB" dirty="0"/>
              <a:t>Developed rules</a:t>
            </a:r>
          </a:p>
          <a:p>
            <a:pPr lvl="1"/>
            <a:r>
              <a:rPr lang="en-GB" dirty="0"/>
              <a:t>Ignore input similarity</a:t>
            </a:r>
          </a:p>
          <a:p>
            <a:pPr lvl="1"/>
            <a:r>
              <a:rPr lang="en-GB" dirty="0"/>
              <a:t>Ignore input meaning</a:t>
            </a:r>
          </a:p>
          <a:p>
            <a:pPr lvl="1"/>
            <a:r>
              <a:rPr lang="en-GB" dirty="0"/>
              <a:t>May not be interpretable, human cannot understand how the prediction is made</a:t>
            </a:r>
          </a:p>
          <a:p>
            <a:r>
              <a:rPr lang="en-GB" dirty="0"/>
              <a:t>Not suitable for our purposes</a:t>
            </a:r>
          </a:p>
          <a:p>
            <a:pPr lvl="1"/>
            <a:r>
              <a:rPr lang="en-GB" dirty="0"/>
              <a:t>Complexity stripped away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2DB8D0-824B-1132-0BAA-D0EF1B1E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489" y="158237"/>
            <a:ext cx="2401459" cy="31310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C9B68A-53B0-E415-4593-1B1A0E6CDFF0}"/>
              </a:ext>
            </a:extLst>
          </p:cNvPr>
          <p:cNvSpPr txBox="1"/>
          <p:nvPr/>
        </p:nvSpPr>
        <p:spPr>
          <a:xfrm>
            <a:off x="6673481" y="4466448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Destin Gong</a:t>
            </a:r>
          </a:p>
          <a:p>
            <a:r>
              <a:rPr lang="en-GB" sz="1200" dirty="0"/>
              <a:t>https://www.visual-design.net/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E0DC18-9ED1-7D08-7136-04BE4B0F6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3"/>
          <a:stretch/>
        </p:blipFill>
        <p:spPr>
          <a:xfrm>
            <a:off x="6511489" y="3244850"/>
            <a:ext cx="2373054" cy="10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80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E9FA-AB83-696F-678C-FCED0A0E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5B930-7C3E-FB72-0D48-2AC935FCFA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893768" cy="291465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When applied, two older terms are used</a:t>
            </a:r>
          </a:p>
          <a:p>
            <a:pPr lvl="1"/>
            <a:r>
              <a:rPr lang="en-GB" dirty="0"/>
              <a:t>Data Mining</a:t>
            </a:r>
          </a:p>
          <a:p>
            <a:pPr lvl="1"/>
            <a:r>
              <a:rPr lang="en-GB" dirty="0"/>
              <a:t>Knowledge Discovery [in Databases, hence KDD]</a:t>
            </a:r>
          </a:p>
          <a:p>
            <a:r>
              <a:rPr lang="en-GB" dirty="0"/>
              <a:t>Unsupervised learning is exploratory</a:t>
            </a:r>
          </a:p>
          <a:p>
            <a:pPr lvl="1"/>
            <a:r>
              <a:rPr lang="en-GB" dirty="0"/>
              <a:t>Finds patterns</a:t>
            </a:r>
          </a:p>
          <a:p>
            <a:pPr lvl="1"/>
            <a:r>
              <a:rPr lang="en-GB" dirty="0"/>
              <a:t>Many algorithms do not require training</a:t>
            </a:r>
          </a:p>
          <a:p>
            <a:r>
              <a:rPr lang="en-GB" dirty="0"/>
              <a:t>Patterns illuminate how a complex social phenomenon is organised</a:t>
            </a:r>
          </a:p>
          <a:p>
            <a:pPr lvl="1"/>
            <a:r>
              <a:rPr lang="en-GB" dirty="0"/>
              <a:t>Case based complexity</a:t>
            </a:r>
          </a:p>
          <a:p>
            <a:pPr lvl="1"/>
            <a:r>
              <a:rPr lang="en-GB" dirty="0"/>
              <a:t>Gain insight into the phenomenon</a:t>
            </a:r>
          </a:p>
        </p:txBody>
      </p:sp>
      <p:pic>
        <p:nvPicPr>
          <p:cNvPr id="4" name="Graphic 3" descr="Apple">
            <a:extLst>
              <a:ext uri="{FF2B5EF4-FFF2-40B4-BE49-F238E27FC236}">
                <a16:creationId xmlns:a16="http://schemas.microsoft.com/office/drawing/2014/main" id="{BAF94CCF-6175-6DAB-17E2-D10A6638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6594" y="892718"/>
            <a:ext cx="432000" cy="432000"/>
          </a:xfrm>
          <a:prstGeom prst="rect">
            <a:avLst/>
          </a:prstGeom>
        </p:spPr>
      </p:pic>
      <p:pic>
        <p:nvPicPr>
          <p:cNvPr id="7" name="Graphic 6" descr="Avocado">
            <a:extLst>
              <a:ext uri="{FF2B5EF4-FFF2-40B4-BE49-F238E27FC236}">
                <a16:creationId xmlns:a16="http://schemas.microsoft.com/office/drawing/2014/main" id="{2B93DFC0-1F9D-0217-1269-67533A254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3140" y="830596"/>
            <a:ext cx="432000" cy="432000"/>
          </a:xfrm>
          <a:prstGeom prst="rect">
            <a:avLst/>
          </a:prstGeom>
        </p:spPr>
      </p:pic>
      <p:pic>
        <p:nvPicPr>
          <p:cNvPr id="8" name="Graphic 7" descr="Globe">
            <a:extLst>
              <a:ext uri="{FF2B5EF4-FFF2-40B4-BE49-F238E27FC236}">
                <a16:creationId xmlns:a16="http://schemas.microsoft.com/office/drawing/2014/main" id="{2B3C4B76-33B7-764C-AE56-A44E6D341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786" y="800764"/>
            <a:ext cx="432000" cy="432000"/>
          </a:xfrm>
          <a:prstGeom prst="rect">
            <a:avLst/>
          </a:prstGeom>
        </p:spPr>
      </p:pic>
      <p:pic>
        <p:nvPicPr>
          <p:cNvPr id="11" name="Graphic 10" descr="Apple">
            <a:extLst>
              <a:ext uri="{FF2B5EF4-FFF2-40B4-BE49-F238E27FC236}">
                <a16:creationId xmlns:a16="http://schemas.microsoft.com/office/drawing/2014/main" id="{27181EC0-F6AA-C7D9-C867-5A37C601D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5247" y="1074392"/>
            <a:ext cx="432000" cy="432000"/>
          </a:xfrm>
          <a:prstGeom prst="rect">
            <a:avLst/>
          </a:prstGeom>
        </p:spPr>
      </p:pic>
      <p:pic>
        <p:nvPicPr>
          <p:cNvPr id="12" name="Graphic 11" descr="Apple">
            <a:extLst>
              <a:ext uri="{FF2B5EF4-FFF2-40B4-BE49-F238E27FC236}">
                <a16:creationId xmlns:a16="http://schemas.microsoft.com/office/drawing/2014/main" id="{23AD4BAB-867A-6597-F2C6-6AC7F7387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2741" y="644626"/>
            <a:ext cx="432000" cy="432000"/>
          </a:xfrm>
          <a:prstGeom prst="rect">
            <a:avLst/>
          </a:prstGeom>
        </p:spPr>
      </p:pic>
      <p:pic>
        <p:nvPicPr>
          <p:cNvPr id="13" name="Graphic 12" descr="Apple">
            <a:extLst>
              <a:ext uri="{FF2B5EF4-FFF2-40B4-BE49-F238E27FC236}">
                <a16:creationId xmlns:a16="http://schemas.microsoft.com/office/drawing/2014/main" id="{8F947ACF-781A-E6FD-5982-8A1DD91AE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8516" y="526828"/>
            <a:ext cx="432000" cy="432000"/>
          </a:xfrm>
          <a:prstGeom prst="rect">
            <a:avLst/>
          </a:prstGeom>
        </p:spPr>
      </p:pic>
      <p:pic>
        <p:nvPicPr>
          <p:cNvPr id="14" name="Graphic 13" descr="Apple">
            <a:extLst>
              <a:ext uri="{FF2B5EF4-FFF2-40B4-BE49-F238E27FC236}">
                <a16:creationId xmlns:a16="http://schemas.microsoft.com/office/drawing/2014/main" id="{78D7639E-DD10-203F-46F5-3B10BBCA5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5247" y="628634"/>
            <a:ext cx="432000" cy="432000"/>
          </a:xfrm>
          <a:prstGeom prst="rect">
            <a:avLst/>
          </a:prstGeom>
        </p:spPr>
      </p:pic>
      <p:pic>
        <p:nvPicPr>
          <p:cNvPr id="19" name="Graphic 18" descr="Computer">
            <a:extLst>
              <a:ext uri="{FF2B5EF4-FFF2-40B4-BE49-F238E27FC236}">
                <a16:creationId xmlns:a16="http://schemas.microsoft.com/office/drawing/2014/main" id="{00F46C0E-C7BC-5CEA-5E10-43B5C0E7BC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7028" y="2188072"/>
            <a:ext cx="1395072" cy="1395072"/>
          </a:xfrm>
          <a:prstGeom prst="rect">
            <a:avLst/>
          </a:prstGeom>
        </p:spPr>
      </p:pic>
      <p:pic>
        <p:nvPicPr>
          <p:cNvPr id="20" name="Graphic 19" descr="Avocado">
            <a:extLst>
              <a:ext uri="{FF2B5EF4-FFF2-40B4-BE49-F238E27FC236}">
                <a16:creationId xmlns:a16="http://schemas.microsoft.com/office/drawing/2014/main" id="{9B464CE5-0928-5807-E281-53B10A6F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2584" y="333913"/>
            <a:ext cx="432000" cy="432000"/>
          </a:xfrm>
          <a:prstGeom prst="rect">
            <a:avLst/>
          </a:prstGeom>
        </p:spPr>
      </p:pic>
      <p:pic>
        <p:nvPicPr>
          <p:cNvPr id="21" name="Graphic 20" descr="Avocado">
            <a:extLst>
              <a:ext uri="{FF2B5EF4-FFF2-40B4-BE49-F238E27FC236}">
                <a16:creationId xmlns:a16="http://schemas.microsoft.com/office/drawing/2014/main" id="{A03BE1BE-5F5F-70D2-0D0E-E6B6E6FE4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4921" y="538660"/>
            <a:ext cx="432000" cy="432000"/>
          </a:xfrm>
          <a:prstGeom prst="rect">
            <a:avLst/>
          </a:prstGeom>
        </p:spPr>
      </p:pic>
      <p:pic>
        <p:nvPicPr>
          <p:cNvPr id="22" name="Graphic 21" descr="Avocado">
            <a:extLst>
              <a:ext uri="{FF2B5EF4-FFF2-40B4-BE49-F238E27FC236}">
                <a16:creationId xmlns:a16="http://schemas.microsoft.com/office/drawing/2014/main" id="{DA35950E-6F72-1A67-B7D5-5FBD98AD1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2861" y="598456"/>
            <a:ext cx="432000" cy="432000"/>
          </a:xfrm>
          <a:prstGeom prst="rect">
            <a:avLst/>
          </a:prstGeom>
        </p:spPr>
      </p:pic>
      <p:pic>
        <p:nvPicPr>
          <p:cNvPr id="23" name="Graphic 22" descr="Avocado">
            <a:extLst>
              <a:ext uri="{FF2B5EF4-FFF2-40B4-BE49-F238E27FC236}">
                <a16:creationId xmlns:a16="http://schemas.microsoft.com/office/drawing/2014/main" id="{B834CB59-14FB-B8BA-4838-B18BFA608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6065" y="1138334"/>
            <a:ext cx="432000" cy="432000"/>
          </a:xfrm>
          <a:prstGeom prst="rect">
            <a:avLst/>
          </a:prstGeom>
        </p:spPr>
      </p:pic>
      <p:pic>
        <p:nvPicPr>
          <p:cNvPr id="24" name="Graphic 23" descr="Globe">
            <a:extLst>
              <a:ext uri="{FF2B5EF4-FFF2-40B4-BE49-F238E27FC236}">
                <a16:creationId xmlns:a16="http://schemas.microsoft.com/office/drawing/2014/main" id="{932865F2-078A-8FF3-12D2-AE72CEFF7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1730" y="960594"/>
            <a:ext cx="432000" cy="432000"/>
          </a:xfrm>
          <a:prstGeom prst="rect">
            <a:avLst/>
          </a:prstGeom>
        </p:spPr>
      </p:pic>
      <p:pic>
        <p:nvPicPr>
          <p:cNvPr id="25" name="Graphic 24" descr="Globe">
            <a:extLst>
              <a:ext uri="{FF2B5EF4-FFF2-40B4-BE49-F238E27FC236}">
                <a16:creationId xmlns:a16="http://schemas.microsoft.com/office/drawing/2014/main" id="{554458B5-CDA5-CBE3-2A26-F3FFA3D42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2616" y="402626"/>
            <a:ext cx="432000" cy="432000"/>
          </a:xfrm>
          <a:prstGeom prst="rect">
            <a:avLst/>
          </a:prstGeom>
        </p:spPr>
      </p:pic>
      <p:pic>
        <p:nvPicPr>
          <p:cNvPr id="26" name="Graphic 25" descr="Globe">
            <a:extLst>
              <a:ext uri="{FF2B5EF4-FFF2-40B4-BE49-F238E27FC236}">
                <a16:creationId xmlns:a16="http://schemas.microsoft.com/office/drawing/2014/main" id="{86450FBA-E75D-F2BD-44D2-90CBB6B25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8363" y="924127"/>
            <a:ext cx="432000" cy="432000"/>
          </a:xfrm>
          <a:prstGeom prst="rect">
            <a:avLst/>
          </a:prstGeom>
        </p:spPr>
      </p:pic>
      <p:pic>
        <p:nvPicPr>
          <p:cNvPr id="28" name="Graphic 27" descr="Filter">
            <a:extLst>
              <a:ext uri="{FF2B5EF4-FFF2-40B4-BE49-F238E27FC236}">
                <a16:creationId xmlns:a16="http://schemas.microsoft.com/office/drawing/2014/main" id="{27FC502C-263F-98BD-8B97-DF15BCB0C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9458" y="1380394"/>
            <a:ext cx="1505214" cy="1505214"/>
          </a:xfrm>
          <a:prstGeom prst="rect">
            <a:avLst/>
          </a:prstGeom>
        </p:spPr>
      </p:pic>
      <p:pic>
        <p:nvPicPr>
          <p:cNvPr id="29" name="Graphic 28" descr="Apple">
            <a:extLst>
              <a:ext uri="{FF2B5EF4-FFF2-40B4-BE49-F238E27FC236}">
                <a16:creationId xmlns:a16="http://schemas.microsoft.com/office/drawing/2014/main" id="{F351A21D-0E87-D7FC-CE10-F855200F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696" y="3401612"/>
            <a:ext cx="432000" cy="432000"/>
          </a:xfrm>
          <a:prstGeom prst="rect">
            <a:avLst/>
          </a:prstGeom>
        </p:spPr>
      </p:pic>
      <p:pic>
        <p:nvPicPr>
          <p:cNvPr id="30" name="Graphic 29" descr="Avocado">
            <a:extLst>
              <a:ext uri="{FF2B5EF4-FFF2-40B4-BE49-F238E27FC236}">
                <a16:creationId xmlns:a16="http://schemas.microsoft.com/office/drawing/2014/main" id="{BBACDE7C-CD8A-479D-3E4B-1A224DB36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3545" y="3833612"/>
            <a:ext cx="432000" cy="432000"/>
          </a:xfrm>
          <a:prstGeom prst="rect">
            <a:avLst/>
          </a:prstGeom>
        </p:spPr>
      </p:pic>
      <p:pic>
        <p:nvPicPr>
          <p:cNvPr id="31" name="Graphic 30" descr="Globe">
            <a:extLst>
              <a:ext uri="{FF2B5EF4-FFF2-40B4-BE49-F238E27FC236}">
                <a16:creationId xmlns:a16="http://schemas.microsoft.com/office/drawing/2014/main" id="{5A11D1FF-3B7C-D723-6FD9-BC2B21A77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6676" y="3837652"/>
            <a:ext cx="432000" cy="432000"/>
          </a:xfrm>
          <a:prstGeom prst="rect">
            <a:avLst/>
          </a:prstGeom>
        </p:spPr>
      </p:pic>
      <p:pic>
        <p:nvPicPr>
          <p:cNvPr id="32" name="Graphic 31" descr="Apple">
            <a:extLst>
              <a:ext uri="{FF2B5EF4-FFF2-40B4-BE49-F238E27FC236}">
                <a16:creationId xmlns:a16="http://schemas.microsoft.com/office/drawing/2014/main" id="{132C75BB-5985-7123-64EC-DBB4E1B71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459" y="3814756"/>
            <a:ext cx="432000" cy="432000"/>
          </a:xfrm>
          <a:prstGeom prst="rect">
            <a:avLst/>
          </a:prstGeom>
        </p:spPr>
      </p:pic>
      <p:pic>
        <p:nvPicPr>
          <p:cNvPr id="33" name="Graphic 32" descr="Apple">
            <a:extLst>
              <a:ext uri="{FF2B5EF4-FFF2-40B4-BE49-F238E27FC236}">
                <a16:creationId xmlns:a16="http://schemas.microsoft.com/office/drawing/2014/main" id="{0DCCB2E4-85C7-3D4F-06AD-B0AA512B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242" y="3818782"/>
            <a:ext cx="432000" cy="432000"/>
          </a:xfrm>
          <a:prstGeom prst="rect">
            <a:avLst/>
          </a:prstGeom>
        </p:spPr>
      </p:pic>
      <p:pic>
        <p:nvPicPr>
          <p:cNvPr id="34" name="Graphic 33" descr="Apple">
            <a:extLst>
              <a:ext uri="{FF2B5EF4-FFF2-40B4-BE49-F238E27FC236}">
                <a16:creationId xmlns:a16="http://schemas.microsoft.com/office/drawing/2014/main" id="{4C1206B0-0C71-C1AF-AFB6-91D436FCC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1791" y="3405652"/>
            <a:ext cx="432000" cy="432000"/>
          </a:xfrm>
          <a:prstGeom prst="rect">
            <a:avLst/>
          </a:prstGeom>
        </p:spPr>
      </p:pic>
      <p:pic>
        <p:nvPicPr>
          <p:cNvPr id="35" name="Graphic 34" descr="Apple">
            <a:extLst>
              <a:ext uri="{FF2B5EF4-FFF2-40B4-BE49-F238E27FC236}">
                <a16:creationId xmlns:a16="http://schemas.microsoft.com/office/drawing/2014/main" id="{C4E0206C-E9C2-E8F8-7024-3EFBE42DB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005" y="4204482"/>
            <a:ext cx="432000" cy="432000"/>
          </a:xfrm>
          <a:prstGeom prst="rect">
            <a:avLst/>
          </a:prstGeom>
        </p:spPr>
      </p:pic>
      <p:pic>
        <p:nvPicPr>
          <p:cNvPr id="36" name="Graphic 35" descr="Avocado">
            <a:extLst>
              <a:ext uri="{FF2B5EF4-FFF2-40B4-BE49-F238E27FC236}">
                <a16:creationId xmlns:a16="http://schemas.microsoft.com/office/drawing/2014/main" id="{90A45785-DB10-DD11-0734-38521AB0F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4542" y="4274034"/>
            <a:ext cx="432000" cy="432000"/>
          </a:xfrm>
          <a:prstGeom prst="rect">
            <a:avLst/>
          </a:prstGeom>
        </p:spPr>
      </p:pic>
      <p:pic>
        <p:nvPicPr>
          <p:cNvPr id="37" name="Graphic 36" descr="Avocado">
            <a:extLst>
              <a:ext uri="{FF2B5EF4-FFF2-40B4-BE49-F238E27FC236}">
                <a16:creationId xmlns:a16="http://schemas.microsoft.com/office/drawing/2014/main" id="{D6BD4877-60E1-1F38-EF5A-E75F89F4D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4719" y="3410338"/>
            <a:ext cx="432000" cy="432000"/>
          </a:xfrm>
          <a:prstGeom prst="rect">
            <a:avLst/>
          </a:prstGeom>
        </p:spPr>
      </p:pic>
      <p:pic>
        <p:nvPicPr>
          <p:cNvPr id="38" name="Graphic 37" descr="Avocado">
            <a:extLst>
              <a:ext uri="{FF2B5EF4-FFF2-40B4-BE49-F238E27FC236}">
                <a16:creationId xmlns:a16="http://schemas.microsoft.com/office/drawing/2014/main" id="{87FA64E3-156E-7F87-A142-2D8889AA2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7893" y="3833612"/>
            <a:ext cx="432000" cy="432000"/>
          </a:xfrm>
          <a:prstGeom prst="rect">
            <a:avLst/>
          </a:prstGeom>
        </p:spPr>
      </p:pic>
      <p:pic>
        <p:nvPicPr>
          <p:cNvPr id="39" name="Graphic 38" descr="Avocado">
            <a:extLst>
              <a:ext uri="{FF2B5EF4-FFF2-40B4-BE49-F238E27FC236}">
                <a16:creationId xmlns:a16="http://schemas.microsoft.com/office/drawing/2014/main" id="{12064CCD-BA8C-151A-DA21-8D0B5FF35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1567" y="3418760"/>
            <a:ext cx="432000" cy="432000"/>
          </a:xfrm>
          <a:prstGeom prst="rect">
            <a:avLst/>
          </a:prstGeom>
        </p:spPr>
      </p:pic>
      <p:pic>
        <p:nvPicPr>
          <p:cNvPr id="40" name="Graphic 39" descr="Globe">
            <a:extLst>
              <a:ext uri="{FF2B5EF4-FFF2-40B4-BE49-F238E27FC236}">
                <a16:creationId xmlns:a16="http://schemas.microsoft.com/office/drawing/2014/main" id="{9C10B9E5-F82F-F383-99D4-6FFFEF4D8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4184" y="3397901"/>
            <a:ext cx="432000" cy="432000"/>
          </a:xfrm>
          <a:prstGeom prst="rect">
            <a:avLst/>
          </a:prstGeom>
        </p:spPr>
      </p:pic>
      <p:pic>
        <p:nvPicPr>
          <p:cNvPr id="41" name="Graphic 40" descr="Globe">
            <a:extLst>
              <a:ext uri="{FF2B5EF4-FFF2-40B4-BE49-F238E27FC236}">
                <a16:creationId xmlns:a16="http://schemas.microsoft.com/office/drawing/2014/main" id="{0CCFFCEF-78CE-A231-FDF3-7F957530E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4705" y="3850760"/>
            <a:ext cx="432000" cy="432000"/>
          </a:xfrm>
          <a:prstGeom prst="rect">
            <a:avLst/>
          </a:prstGeom>
        </p:spPr>
      </p:pic>
      <p:pic>
        <p:nvPicPr>
          <p:cNvPr id="42" name="Graphic 41" descr="Globe">
            <a:extLst>
              <a:ext uri="{FF2B5EF4-FFF2-40B4-BE49-F238E27FC236}">
                <a16:creationId xmlns:a16="http://schemas.microsoft.com/office/drawing/2014/main" id="{F1B51ABA-9601-2182-BAF7-33B385323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7168" y="3410338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9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F779DC-18BE-1AF7-ED83-59C61E77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Overview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06A14-5BF3-C2ED-6135-4C3D14231A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7768982" cy="29146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Big data is not just about amount of data, there is difference in kind</a:t>
            </a:r>
          </a:p>
          <a:p>
            <a:r>
              <a:rPr lang="en-GB" dirty="0"/>
              <a:t>Data mining methods are big data algorithms to analyse cases</a:t>
            </a:r>
          </a:p>
          <a:p>
            <a:pPr lvl="1"/>
            <a:r>
              <a:rPr lang="en-GB" dirty="0"/>
              <a:t>Look for patterns of similarity and difference</a:t>
            </a:r>
          </a:p>
          <a:p>
            <a:r>
              <a:rPr lang="en-GB" dirty="0"/>
              <a:t>Algorithms conceptualise cases as points in multidimensional space, so similar cases are close to each other</a:t>
            </a:r>
          </a:p>
          <a:p>
            <a:r>
              <a:rPr lang="en-GB" dirty="0"/>
              <a:t>Data mining methods create clusters of cases that are similar to each other and different from other cases</a:t>
            </a:r>
          </a:p>
          <a:p>
            <a:pPr lvl="1"/>
            <a:r>
              <a:rPr lang="en-GB" dirty="0"/>
              <a:t>Introduce k-means clustering, hierarchical clustering, self organised maps</a:t>
            </a:r>
          </a:p>
          <a:p>
            <a:pPr lvl="1"/>
            <a:r>
              <a:rPr lang="en-GB" dirty="0"/>
              <a:t>Introduce tools that can interpret clusters</a:t>
            </a:r>
          </a:p>
        </p:txBody>
      </p:sp>
    </p:spTree>
    <p:extLst>
      <p:ext uri="{BB962C8B-B14F-4D97-AF65-F5344CB8AC3E}">
        <p14:creationId xmlns:p14="http://schemas.microsoft.com/office/powerpoint/2010/main" val="222031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60E0-14AF-1475-CBA6-306DABE0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approach to KDD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5CFBA-FF48-6C95-6A79-7CE99860B630}"/>
              </a:ext>
            </a:extLst>
          </p:cNvPr>
          <p:cNvSpPr txBox="1"/>
          <p:nvPr/>
        </p:nvSpPr>
        <p:spPr>
          <a:xfrm>
            <a:off x="1432782" y="4727516"/>
            <a:ext cx="7619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Fayyad, </a:t>
            </a:r>
            <a:r>
              <a:rPr lang="en-GB" sz="1200" dirty="0" err="1"/>
              <a:t>Piatetsky</a:t>
            </a:r>
            <a:r>
              <a:rPr lang="en-GB" sz="1200" dirty="0"/>
              <a:t>-Shapiro, Smyth (1996). “From data mining to knowledge discovery in databases” in </a:t>
            </a:r>
            <a:r>
              <a:rPr lang="en-GB" sz="1200" i="1" dirty="0"/>
              <a:t>AI Magazine</a:t>
            </a:r>
            <a:r>
              <a:rPr lang="en-GB" sz="1200" dirty="0"/>
              <a:t>, 17(3)</a:t>
            </a:r>
          </a:p>
        </p:txBody>
      </p:sp>
      <p:pic>
        <p:nvPicPr>
          <p:cNvPr id="22" name="Content Placeholder 9">
            <a:extLst>
              <a:ext uri="{FF2B5EF4-FFF2-40B4-BE49-F238E27FC236}">
                <a16:creationId xmlns:a16="http://schemas.microsoft.com/office/drawing/2014/main" id="{AA443CFA-C98C-0097-4487-F8BA9641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68" y="1080242"/>
            <a:ext cx="6315892" cy="2983016"/>
          </a:xfrm>
          <a:prstGeom prst="rect">
            <a:avLst/>
          </a:prstGeom>
        </p:spPr>
      </p:pic>
      <p:sp>
        <p:nvSpPr>
          <p:cNvPr id="23" name="Callout: Bent Line with Accent Bar 22">
            <a:extLst>
              <a:ext uri="{FF2B5EF4-FFF2-40B4-BE49-F238E27FC236}">
                <a16:creationId xmlns:a16="http://schemas.microsoft.com/office/drawing/2014/main" id="{E067F1C1-1132-3AF5-D589-26568D2D1601}"/>
              </a:ext>
            </a:extLst>
          </p:cNvPr>
          <p:cNvSpPr/>
          <p:nvPr/>
        </p:nvSpPr>
        <p:spPr>
          <a:xfrm>
            <a:off x="65314" y="2018565"/>
            <a:ext cx="1459775" cy="450455"/>
          </a:xfrm>
          <a:prstGeom prst="accentCallout2">
            <a:avLst>
              <a:gd name="adj1" fmla="val 12354"/>
              <a:gd name="adj2" fmla="val 97678"/>
              <a:gd name="adj3" fmla="val 23015"/>
              <a:gd name="adj4" fmla="val 127049"/>
              <a:gd name="adj5" fmla="val 68790"/>
              <a:gd name="adj6" fmla="val 13899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(1,2) Select (sub)set of relevant data</a:t>
            </a:r>
          </a:p>
        </p:txBody>
      </p:sp>
      <p:sp>
        <p:nvSpPr>
          <p:cNvPr id="24" name="Callout: Bent Line with Accent Bar 23">
            <a:extLst>
              <a:ext uri="{FF2B5EF4-FFF2-40B4-BE49-F238E27FC236}">
                <a16:creationId xmlns:a16="http://schemas.microsoft.com/office/drawing/2014/main" id="{EBE028EF-951E-D7D3-6F20-89406DA93DE3}"/>
              </a:ext>
            </a:extLst>
          </p:cNvPr>
          <p:cNvSpPr/>
          <p:nvPr/>
        </p:nvSpPr>
        <p:spPr>
          <a:xfrm>
            <a:off x="783771" y="671404"/>
            <a:ext cx="2191296" cy="340884"/>
          </a:xfrm>
          <a:prstGeom prst="accentCallout2">
            <a:avLst>
              <a:gd name="adj1" fmla="val 12354"/>
              <a:gd name="adj2" fmla="val 97678"/>
              <a:gd name="adj3" fmla="val 23015"/>
              <a:gd name="adj4" fmla="val 127049"/>
              <a:gd name="adj5" fmla="val 345277"/>
              <a:gd name="adj6" fmla="val 1620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(4) Reduce dimensions, rescale</a:t>
            </a:r>
          </a:p>
        </p:txBody>
      </p:sp>
      <p:sp>
        <p:nvSpPr>
          <p:cNvPr id="25" name="Callout: Bent Line with Accent Bar 24">
            <a:extLst>
              <a:ext uri="{FF2B5EF4-FFF2-40B4-BE49-F238E27FC236}">
                <a16:creationId xmlns:a16="http://schemas.microsoft.com/office/drawing/2014/main" id="{A798A135-D1CF-3CFA-1A7B-6995516E5894}"/>
              </a:ext>
            </a:extLst>
          </p:cNvPr>
          <p:cNvSpPr/>
          <p:nvPr/>
        </p:nvSpPr>
        <p:spPr>
          <a:xfrm>
            <a:off x="137160" y="1406208"/>
            <a:ext cx="1387929" cy="340884"/>
          </a:xfrm>
          <a:prstGeom prst="accentCallout2">
            <a:avLst>
              <a:gd name="adj1" fmla="val 12354"/>
              <a:gd name="adj2" fmla="val 97678"/>
              <a:gd name="adj3" fmla="val 23015"/>
              <a:gd name="adj4" fmla="val 127049"/>
              <a:gd name="adj5" fmla="val 186248"/>
              <a:gd name="adj6" fmla="val 2171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(3) Clean, missing</a:t>
            </a:r>
          </a:p>
        </p:txBody>
      </p:sp>
      <p:sp>
        <p:nvSpPr>
          <p:cNvPr id="26" name="Callout: Bent Line with Accent Bar 25">
            <a:extLst>
              <a:ext uri="{FF2B5EF4-FFF2-40B4-BE49-F238E27FC236}">
                <a16:creationId xmlns:a16="http://schemas.microsoft.com/office/drawing/2014/main" id="{AD84A125-A2A6-6FC7-E207-D76AFA01160D}"/>
              </a:ext>
            </a:extLst>
          </p:cNvPr>
          <p:cNvSpPr/>
          <p:nvPr/>
        </p:nvSpPr>
        <p:spPr>
          <a:xfrm>
            <a:off x="6017622" y="274117"/>
            <a:ext cx="1650275" cy="643447"/>
          </a:xfrm>
          <a:prstGeom prst="accentCallout2">
            <a:avLst>
              <a:gd name="adj1" fmla="val 16186"/>
              <a:gd name="adj2" fmla="val 3788"/>
              <a:gd name="adj3" fmla="val 57503"/>
              <a:gd name="adj4" fmla="val -8271"/>
              <a:gd name="adj5" fmla="val 213042"/>
              <a:gd name="adj6" fmla="val -3783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(5) Choose method</a:t>
            </a:r>
          </a:p>
          <a:p>
            <a:r>
              <a:rPr lang="en-GB" sz="1200" dirty="0"/>
              <a:t>(6) Method tuning</a:t>
            </a:r>
          </a:p>
          <a:p>
            <a:r>
              <a:rPr lang="en-GB" sz="1200" dirty="0"/>
              <a:t>(7) Apply method</a:t>
            </a:r>
          </a:p>
        </p:txBody>
      </p:sp>
      <p:sp>
        <p:nvSpPr>
          <p:cNvPr id="27" name="Callout: Bent Line with Accent Bar 26">
            <a:extLst>
              <a:ext uri="{FF2B5EF4-FFF2-40B4-BE49-F238E27FC236}">
                <a16:creationId xmlns:a16="http://schemas.microsoft.com/office/drawing/2014/main" id="{B8951522-EC53-1844-EA05-0ACAC1F0299B}"/>
              </a:ext>
            </a:extLst>
          </p:cNvPr>
          <p:cNvSpPr/>
          <p:nvPr/>
        </p:nvSpPr>
        <p:spPr>
          <a:xfrm>
            <a:off x="7402285" y="1080242"/>
            <a:ext cx="1604555" cy="469553"/>
          </a:xfrm>
          <a:prstGeom prst="accentCallout2">
            <a:avLst>
              <a:gd name="adj1" fmla="val 16186"/>
              <a:gd name="adj2" fmla="val 3788"/>
              <a:gd name="adj3" fmla="val 29683"/>
              <a:gd name="adj4" fmla="val -14784"/>
              <a:gd name="adj5" fmla="val 79053"/>
              <a:gd name="adj6" fmla="val -2794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(8) Interpret, visualise patterns</a:t>
            </a:r>
          </a:p>
        </p:txBody>
      </p:sp>
      <p:sp>
        <p:nvSpPr>
          <p:cNvPr id="28" name="Callout: Bent Line with Accent Bar 27">
            <a:extLst>
              <a:ext uri="{FF2B5EF4-FFF2-40B4-BE49-F238E27FC236}">
                <a16:creationId xmlns:a16="http://schemas.microsoft.com/office/drawing/2014/main" id="{A811B833-0550-3B19-BE48-98EE7376397D}"/>
              </a:ext>
            </a:extLst>
          </p:cNvPr>
          <p:cNvSpPr/>
          <p:nvPr/>
        </p:nvSpPr>
        <p:spPr>
          <a:xfrm>
            <a:off x="7402284" y="2520817"/>
            <a:ext cx="1604555" cy="803680"/>
          </a:xfrm>
          <a:prstGeom prst="accentCallout2">
            <a:avLst>
              <a:gd name="adj1" fmla="val 16186"/>
              <a:gd name="adj2" fmla="val 3788"/>
              <a:gd name="adj3" fmla="val 29683"/>
              <a:gd name="adj4" fmla="val -14784"/>
              <a:gd name="adj5" fmla="val -33098"/>
              <a:gd name="adj6" fmla="val -881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(9) Act on knowledge, including resolving conflicts with previous knowledge</a:t>
            </a:r>
          </a:p>
        </p:txBody>
      </p:sp>
      <p:sp>
        <p:nvSpPr>
          <p:cNvPr id="29" name="Callout: Bent Line with Accent Bar 28">
            <a:extLst>
              <a:ext uri="{FF2B5EF4-FFF2-40B4-BE49-F238E27FC236}">
                <a16:creationId xmlns:a16="http://schemas.microsoft.com/office/drawing/2014/main" id="{94672313-886B-19DE-4CFC-8D3D0FA2B873}"/>
              </a:ext>
            </a:extLst>
          </p:cNvPr>
          <p:cNvSpPr/>
          <p:nvPr/>
        </p:nvSpPr>
        <p:spPr>
          <a:xfrm>
            <a:off x="6818812" y="4095284"/>
            <a:ext cx="2049800" cy="568903"/>
          </a:xfrm>
          <a:prstGeom prst="accentCallout2">
            <a:avLst>
              <a:gd name="adj1" fmla="val 16186"/>
              <a:gd name="adj2" fmla="val 3788"/>
              <a:gd name="adj3" fmla="val 15241"/>
              <a:gd name="adj4" fmla="val -15406"/>
              <a:gd name="adj5" fmla="val -85437"/>
              <a:gd name="adj6" fmla="val -5849"/>
            </a:avLst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Cyclic – discovered patterns may require iteration from any previous step</a:t>
            </a:r>
          </a:p>
        </p:txBody>
      </p:sp>
    </p:spTree>
    <p:extLst>
      <p:ext uri="{BB962C8B-B14F-4D97-AF65-F5344CB8AC3E}">
        <p14:creationId xmlns:p14="http://schemas.microsoft.com/office/powerpoint/2010/main" val="373578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4604-6366-BA85-0371-82727E4F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KDD is explicitly exploratory and iterative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8DF7E-7F04-50A2-A0E2-DAF5903CEE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Interplay between human interpreter and computer algorithms</a:t>
            </a:r>
          </a:p>
          <a:p>
            <a:r>
              <a:rPr lang="en-GB" dirty="0"/>
              <a:t>Data mining is the pattern extraction step made by the computer in KDD process</a:t>
            </a:r>
          </a:p>
          <a:p>
            <a:r>
              <a:rPr lang="en-GB" dirty="0"/>
              <a:t>Human role is twofold</a:t>
            </a:r>
          </a:p>
          <a:p>
            <a:pPr lvl="1"/>
            <a:r>
              <a:rPr lang="en-GB" dirty="0"/>
              <a:t>Prepare the data so of sufficient quality</a:t>
            </a:r>
          </a:p>
          <a:p>
            <a:pPr lvl="1"/>
            <a:r>
              <a:rPr lang="en-GB" dirty="0"/>
              <a:t>Decide if pattern is knowledge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143F3-C3CD-47DA-740C-42F82DA9BB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Pattern is ‘knowledge’ if it is sufficiently interesting</a:t>
            </a:r>
          </a:p>
          <a:p>
            <a:pPr lvl="1"/>
            <a:r>
              <a:rPr lang="en-GB" dirty="0"/>
              <a:t>Valid, novel, simple, useful</a:t>
            </a:r>
          </a:p>
          <a:p>
            <a:endParaRPr lang="en-GB" dirty="0"/>
          </a:p>
          <a:p>
            <a:r>
              <a:rPr lang="en-GB" i="1" dirty="0"/>
              <a:t>Blind application of data-mining methods can be a dangerous activity, easily leading to the discovery of meaningless and invalid patterns.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068CB-CC68-533B-B147-DA27AB68CC7B}"/>
              </a:ext>
            </a:extLst>
          </p:cNvPr>
          <p:cNvSpPr txBox="1"/>
          <p:nvPr/>
        </p:nvSpPr>
        <p:spPr>
          <a:xfrm>
            <a:off x="5942541" y="3780292"/>
            <a:ext cx="2675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Fayyad, </a:t>
            </a:r>
            <a:r>
              <a:rPr lang="en-GB" sz="1200" dirty="0" err="1"/>
              <a:t>Piatetsky</a:t>
            </a:r>
            <a:r>
              <a:rPr lang="en-GB" sz="1200" dirty="0"/>
              <a:t>-Shapiro, Smyth (1996)</a:t>
            </a:r>
          </a:p>
        </p:txBody>
      </p:sp>
    </p:spTree>
    <p:extLst>
      <p:ext uri="{BB962C8B-B14F-4D97-AF65-F5344CB8AC3E}">
        <p14:creationId xmlns:p14="http://schemas.microsoft.com/office/powerpoint/2010/main" val="283014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A953157E-4AE8-5D1C-F821-1B73FDAE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would you group these items?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6B78934-BF44-EE10-FD6A-6566052844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many groups?</a:t>
            </a:r>
          </a:p>
          <a:p>
            <a:endParaRPr lang="en-GB" dirty="0"/>
          </a:p>
          <a:p>
            <a:r>
              <a:rPr lang="en-GB" dirty="0"/>
              <a:t>What attributes?</a:t>
            </a:r>
          </a:p>
          <a:p>
            <a:endParaRPr lang="en-GB" dirty="0"/>
          </a:p>
          <a:p>
            <a:r>
              <a:rPr lang="en-GB" dirty="0"/>
              <a:t>What if you were forced to organise the items into 3 groups?</a:t>
            </a:r>
          </a:p>
          <a:p>
            <a:endParaRPr lang="en-GB" dirty="0"/>
          </a:p>
          <a:p>
            <a:r>
              <a:rPr lang="en-GB" dirty="0"/>
              <a:t>How are you deciding similarity?</a:t>
            </a:r>
          </a:p>
          <a:p>
            <a:pPr lvl="1"/>
            <a:r>
              <a:rPr lang="en-GB" dirty="0"/>
              <a:t>Number of identical attributes</a:t>
            </a:r>
          </a:p>
          <a:p>
            <a:pPr lvl="1"/>
            <a:r>
              <a:rPr lang="en-GB" dirty="0"/>
              <a:t>Ranked importance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174CD738-62CA-633C-7F29-1621B126E88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Colour</a:t>
            </a:r>
          </a:p>
          <a:p>
            <a:pPr lvl="1"/>
            <a:r>
              <a:rPr lang="en-GB" dirty="0"/>
              <a:t>Number of colours</a:t>
            </a:r>
          </a:p>
          <a:p>
            <a:pPr lvl="1"/>
            <a:r>
              <a:rPr lang="en-GB" dirty="0"/>
              <a:t>Main colour</a:t>
            </a:r>
          </a:p>
          <a:p>
            <a:r>
              <a:rPr lang="en-GB" dirty="0"/>
              <a:t>Type</a:t>
            </a:r>
          </a:p>
          <a:p>
            <a:pPr lvl="1"/>
            <a:r>
              <a:rPr lang="en-GB" dirty="0"/>
              <a:t>Fruit or inanimate</a:t>
            </a:r>
          </a:p>
          <a:p>
            <a:pPr lvl="1"/>
            <a:r>
              <a:rPr lang="en-GB" dirty="0"/>
              <a:t>Specific item (four different)</a:t>
            </a:r>
          </a:p>
          <a:p>
            <a:r>
              <a:rPr lang="en-GB" dirty="0"/>
              <a:t>Size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Graphic 5" descr="Apple">
            <a:extLst>
              <a:ext uri="{FF2B5EF4-FFF2-40B4-BE49-F238E27FC236}">
                <a16:creationId xmlns:a16="http://schemas.microsoft.com/office/drawing/2014/main" id="{731A001E-469E-B6AF-CC24-BA477946A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700" y="3073087"/>
            <a:ext cx="432000" cy="432000"/>
          </a:xfrm>
          <a:prstGeom prst="rect">
            <a:avLst/>
          </a:prstGeom>
        </p:spPr>
      </p:pic>
      <p:pic>
        <p:nvPicPr>
          <p:cNvPr id="7" name="Graphic 6" descr="Avocado">
            <a:extLst>
              <a:ext uri="{FF2B5EF4-FFF2-40B4-BE49-F238E27FC236}">
                <a16:creationId xmlns:a16="http://schemas.microsoft.com/office/drawing/2014/main" id="{3D9198C3-5833-07E7-C6C8-082724F70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4201" y="1670363"/>
            <a:ext cx="432000" cy="432000"/>
          </a:xfrm>
          <a:prstGeom prst="rect">
            <a:avLst/>
          </a:prstGeom>
        </p:spPr>
      </p:pic>
      <p:pic>
        <p:nvPicPr>
          <p:cNvPr id="8" name="Graphic 7" descr="Globe">
            <a:extLst>
              <a:ext uri="{FF2B5EF4-FFF2-40B4-BE49-F238E27FC236}">
                <a16:creationId xmlns:a16="http://schemas.microsoft.com/office/drawing/2014/main" id="{B5BBB1F9-3F33-42EB-99C9-6609C1A13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2043" y="3203387"/>
            <a:ext cx="432000" cy="432000"/>
          </a:xfrm>
          <a:prstGeom prst="rect">
            <a:avLst/>
          </a:prstGeom>
        </p:spPr>
      </p:pic>
      <p:pic>
        <p:nvPicPr>
          <p:cNvPr id="9" name="Graphic 8" descr="Apple">
            <a:extLst>
              <a:ext uri="{FF2B5EF4-FFF2-40B4-BE49-F238E27FC236}">
                <a16:creationId xmlns:a16="http://schemas.microsoft.com/office/drawing/2014/main" id="{3E19C440-D07B-C0FC-9D3F-4AD99CD26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772" y="3699705"/>
            <a:ext cx="432000" cy="432000"/>
          </a:xfrm>
          <a:prstGeom prst="rect">
            <a:avLst/>
          </a:prstGeom>
        </p:spPr>
      </p:pic>
      <p:pic>
        <p:nvPicPr>
          <p:cNvPr id="10" name="Graphic 9" descr="Apple">
            <a:extLst>
              <a:ext uri="{FF2B5EF4-FFF2-40B4-BE49-F238E27FC236}">
                <a16:creationId xmlns:a16="http://schemas.microsoft.com/office/drawing/2014/main" id="{F3082B4B-2944-95EF-A8A0-F14687E19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3452" y="3999127"/>
            <a:ext cx="432000" cy="432000"/>
          </a:xfrm>
          <a:prstGeom prst="rect">
            <a:avLst/>
          </a:prstGeom>
        </p:spPr>
      </p:pic>
      <p:pic>
        <p:nvPicPr>
          <p:cNvPr id="11" name="Graphic 10" descr="Apple">
            <a:extLst>
              <a:ext uri="{FF2B5EF4-FFF2-40B4-BE49-F238E27FC236}">
                <a16:creationId xmlns:a16="http://schemas.microsoft.com/office/drawing/2014/main" id="{FD125323-BB10-FB02-8BCE-0256FF6A62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9510" y="1673430"/>
            <a:ext cx="432000" cy="432000"/>
          </a:xfrm>
          <a:prstGeom prst="rect">
            <a:avLst/>
          </a:prstGeom>
        </p:spPr>
      </p:pic>
      <p:pic>
        <p:nvPicPr>
          <p:cNvPr id="12" name="Graphic 11" descr="Apple">
            <a:extLst>
              <a:ext uri="{FF2B5EF4-FFF2-40B4-BE49-F238E27FC236}">
                <a16:creationId xmlns:a16="http://schemas.microsoft.com/office/drawing/2014/main" id="{DAE3422F-5466-1CEC-D02E-B0945A110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743" y="4122910"/>
            <a:ext cx="432000" cy="432000"/>
          </a:xfrm>
          <a:prstGeom prst="rect">
            <a:avLst/>
          </a:prstGeom>
        </p:spPr>
      </p:pic>
      <p:pic>
        <p:nvPicPr>
          <p:cNvPr id="13" name="Graphic 12" descr="Avocado">
            <a:extLst>
              <a:ext uri="{FF2B5EF4-FFF2-40B4-BE49-F238E27FC236}">
                <a16:creationId xmlns:a16="http://schemas.microsoft.com/office/drawing/2014/main" id="{1DCFE100-C309-035C-0641-1FAD9F4A60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34885" y="3574424"/>
            <a:ext cx="432000" cy="432000"/>
          </a:xfrm>
          <a:prstGeom prst="rect">
            <a:avLst/>
          </a:prstGeom>
        </p:spPr>
      </p:pic>
      <p:pic>
        <p:nvPicPr>
          <p:cNvPr id="14" name="Graphic 13" descr="Avocado">
            <a:extLst>
              <a:ext uri="{FF2B5EF4-FFF2-40B4-BE49-F238E27FC236}">
                <a16:creationId xmlns:a16="http://schemas.microsoft.com/office/drawing/2014/main" id="{6FFBDF06-C6FD-DC88-4436-38BECF9532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14839" y="2119638"/>
            <a:ext cx="432000" cy="432000"/>
          </a:xfrm>
          <a:prstGeom prst="rect">
            <a:avLst/>
          </a:prstGeom>
        </p:spPr>
      </p:pic>
      <p:pic>
        <p:nvPicPr>
          <p:cNvPr id="15" name="Graphic 14" descr="Avocado">
            <a:extLst>
              <a:ext uri="{FF2B5EF4-FFF2-40B4-BE49-F238E27FC236}">
                <a16:creationId xmlns:a16="http://schemas.microsoft.com/office/drawing/2014/main" id="{480FDE38-411B-8B35-65F6-1CF4FC90DF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42201" y="1958672"/>
            <a:ext cx="432000" cy="432000"/>
          </a:xfrm>
          <a:prstGeom prst="rect">
            <a:avLst/>
          </a:prstGeom>
        </p:spPr>
      </p:pic>
      <p:pic>
        <p:nvPicPr>
          <p:cNvPr id="16" name="Graphic 15" descr="Avocado">
            <a:extLst>
              <a:ext uri="{FF2B5EF4-FFF2-40B4-BE49-F238E27FC236}">
                <a16:creationId xmlns:a16="http://schemas.microsoft.com/office/drawing/2014/main" id="{EB8BEBA6-C3EC-4D4F-78F4-B263E9732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2496" y="2791623"/>
            <a:ext cx="432000" cy="432000"/>
          </a:xfrm>
          <a:prstGeom prst="rect">
            <a:avLst/>
          </a:prstGeom>
        </p:spPr>
      </p:pic>
      <p:pic>
        <p:nvPicPr>
          <p:cNvPr id="17" name="Graphic 16" descr="Globe">
            <a:extLst>
              <a:ext uri="{FF2B5EF4-FFF2-40B4-BE49-F238E27FC236}">
                <a16:creationId xmlns:a16="http://schemas.microsoft.com/office/drawing/2014/main" id="{6DE870EF-623F-31DD-8323-2BBE382C93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12740" y="3076398"/>
            <a:ext cx="432000" cy="432000"/>
          </a:xfrm>
          <a:prstGeom prst="rect">
            <a:avLst/>
          </a:prstGeom>
        </p:spPr>
      </p:pic>
      <p:pic>
        <p:nvPicPr>
          <p:cNvPr id="18" name="Graphic 17" descr="Globe">
            <a:extLst>
              <a:ext uri="{FF2B5EF4-FFF2-40B4-BE49-F238E27FC236}">
                <a16:creationId xmlns:a16="http://schemas.microsoft.com/office/drawing/2014/main" id="{DD63E2A7-CF06-A57F-7FBF-4571352A63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4683" y="4247325"/>
            <a:ext cx="432000" cy="432000"/>
          </a:xfrm>
          <a:prstGeom prst="rect">
            <a:avLst/>
          </a:prstGeom>
        </p:spPr>
      </p:pic>
      <p:pic>
        <p:nvPicPr>
          <p:cNvPr id="19" name="Graphic 18" descr="Globe">
            <a:extLst>
              <a:ext uri="{FF2B5EF4-FFF2-40B4-BE49-F238E27FC236}">
                <a16:creationId xmlns:a16="http://schemas.microsoft.com/office/drawing/2014/main" id="{61C9DAA1-2FF6-833A-6BD5-6D32AE37B6F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683" y="1269620"/>
            <a:ext cx="432000" cy="432000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7167D048-5268-B5C3-DF58-EDE52B95468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96546" y="3130721"/>
            <a:ext cx="432000" cy="432000"/>
          </a:xfrm>
          <a:prstGeom prst="rect">
            <a:avLst/>
          </a:prstGeom>
        </p:spPr>
      </p:pic>
      <p:pic>
        <p:nvPicPr>
          <p:cNvPr id="22" name="Graphic 21" descr="Home">
            <a:extLst>
              <a:ext uri="{FF2B5EF4-FFF2-40B4-BE49-F238E27FC236}">
                <a16:creationId xmlns:a16="http://schemas.microsoft.com/office/drawing/2014/main" id="{7D3A2FE1-79C4-B833-59C4-354DDD4E2F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03139" y="1914869"/>
            <a:ext cx="432000" cy="432000"/>
          </a:xfrm>
          <a:prstGeom prst="rect">
            <a:avLst/>
          </a:prstGeom>
        </p:spPr>
      </p:pic>
      <p:pic>
        <p:nvPicPr>
          <p:cNvPr id="23" name="Graphic 22" descr="Home">
            <a:extLst>
              <a:ext uri="{FF2B5EF4-FFF2-40B4-BE49-F238E27FC236}">
                <a16:creationId xmlns:a16="http://schemas.microsoft.com/office/drawing/2014/main" id="{FBBA681C-968A-254F-93E1-A35F6D97369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28740" y="2634357"/>
            <a:ext cx="432000" cy="432000"/>
          </a:xfrm>
          <a:prstGeom prst="rect">
            <a:avLst/>
          </a:prstGeom>
        </p:spPr>
      </p:pic>
      <p:pic>
        <p:nvPicPr>
          <p:cNvPr id="24" name="Graphic 23" descr="Home">
            <a:extLst>
              <a:ext uri="{FF2B5EF4-FFF2-40B4-BE49-F238E27FC236}">
                <a16:creationId xmlns:a16="http://schemas.microsoft.com/office/drawing/2014/main" id="{72910B0B-3090-E3A4-6924-9B55704D2B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73336" y="3991005"/>
            <a:ext cx="432000" cy="432000"/>
          </a:xfrm>
          <a:prstGeom prst="rect">
            <a:avLst/>
          </a:prstGeom>
        </p:spPr>
      </p:pic>
      <p:pic>
        <p:nvPicPr>
          <p:cNvPr id="25" name="Graphic 24" descr="Home">
            <a:extLst>
              <a:ext uri="{FF2B5EF4-FFF2-40B4-BE49-F238E27FC236}">
                <a16:creationId xmlns:a16="http://schemas.microsoft.com/office/drawing/2014/main" id="{FD737119-34D3-FA56-B35E-9562480BD06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19394" y="3570040"/>
            <a:ext cx="432000" cy="432000"/>
          </a:xfrm>
          <a:prstGeom prst="rect">
            <a:avLst/>
          </a:prstGeom>
        </p:spPr>
      </p:pic>
      <p:pic>
        <p:nvPicPr>
          <p:cNvPr id="26" name="Graphic 25" descr="Home">
            <a:extLst>
              <a:ext uri="{FF2B5EF4-FFF2-40B4-BE49-F238E27FC236}">
                <a16:creationId xmlns:a16="http://schemas.microsoft.com/office/drawing/2014/main" id="{1F2B519D-DC16-CA43-6424-83786D316C8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572407" y="1677212"/>
            <a:ext cx="432000" cy="432000"/>
          </a:xfrm>
          <a:prstGeom prst="rect">
            <a:avLst/>
          </a:prstGeom>
        </p:spPr>
      </p:pic>
      <p:pic>
        <p:nvPicPr>
          <p:cNvPr id="27" name="Graphic 26" descr="Globe">
            <a:extLst>
              <a:ext uri="{FF2B5EF4-FFF2-40B4-BE49-F238E27FC236}">
                <a16:creationId xmlns:a16="http://schemas.microsoft.com/office/drawing/2014/main" id="{4C3E699F-1EEE-3B1E-D8F1-9635837270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801" y="2359623"/>
            <a:ext cx="648000" cy="648000"/>
          </a:xfrm>
          <a:prstGeom prst="rect">
            <a:avLst/>
          </a:prstGeom>
        </p:spPr>
      </p:pic>
      <p:pic>
        <p:nvPicPr>
          <p:cNvPr id="28" name="Graphic 27" descr="Avocado">
            <a:extLst>
              <a:ext uri="{FF2B5EF4-FFF2-40B4-BE49-F238E27FC236}">
                <a16:creationId xmlns:a16="http://schemas.microsoft.com/office/drawing/2014/main" id="{B7A92CB9-60AB-2CB3-0FCC-9F458E9108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11959" y="983684"/>
            <a:ext cx="648000" cy="648000"/>
          </a:xfrm>
          <a:prstGeom prst="rect">
            <a:avLst/>
          </a:prstGeom>
        </p:spPr>
      </p:pic>
      <p:pic>
        <p:nvPicPr>
          <p:cNvPr id="29" name="Graphic 28" descr="Home">
            <a:extLst>
              <a:ext uri="{FF2B5EF4-FFF2-40B4-BE49-F238E27FC236}">
                <a16:creationId xmlns:a16="http://schemas.microsoft.com/office/drawing/2014/main" id="{FCE2203D-2923-2EE9-525A-9D5AB75F112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42885" y="2490018"/>
            <a:ext cx="648000" cy="648000"/>
          </a:xfrm>
          <a:prstGeom prst="rect">
            <a:avLst/>
          </a:prstGeom>
        </p:spPr>
      </p:pic>
      <p:pic>
        <p:nvPicPr>
          <p:cNvPr id="30" name="Graphic 29" descr="Globe">
            <a:extLst>
              <a:ext uri="{FF2B5EF4-FFF2-40B4-BE49-F238E27FC236}">
                <a16:creationId xmlns:a16="http://schemas.microsoft.com/office/drawing/2014/main" id="{5026AD60-8038-8CAB-9462-433F01E5B3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28772" y="3586571"/>
            <a:ext cx="648000" cy="648000"/>
          </a:xfrm>
          <a:prstGeom prst="rect">
            <a:avLst/>
          </a:prstGeom>
        </p:spPr>
      </p:pic>
      <p:pic>
        <p:nvPicPr>
          <p:cNvPr id="31" name="Graphic 30" descr="Apple">
            <a:extLst>
              <a:ext uri="{FF2B5EF4-FFF2-40B4-BE49-F238E27FC236}">
                <a16:creationId xmlns:a16="http://schemas.microsoft.com/office/drawing/2014/main" id="{73E4423F-8ABF-9D84-5F44-DAB715329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0403" y="2136822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  <p:bldP spid="3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3CEF-9D52-21B6-4476-6718EF40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Based Complexity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FE86C-5D03-979B-1EA5-CF9BA26890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Each case is being considered as a whole</a:t>
            </a:r>
          </a:p>
          <a:p>
            <a:pPr lvl="1"/>
            <a:r>
              <a:rPr lang="en-GB" dirty="0"/>
              <a:t>All the attributes are involved in the consideration of similarity</a:t>
            </a:r>
          </a:p>
          <a:p>
            <a:r>
              <a:rPr lang="en-GB" dirty="0"/>
              <a:t>Each case is treated as a complex system</a:t>
            </a:r>
          </a:p>
          <a:p>
            <a:pPr lvl="1"/>
            <a:r>
              <a:rPr lang="en-GB" dirty="0"/>
              <a:t>The parts (attributes) are not separated from the whole (case) as variables that operate separately</a:t>
            </a:r>
          </a:p>
          <a:p>
            <a:r>
              <a:rPr lang="en-GB" dirty="0"/>
              <a:t>Potential for similarity with other cases is an emergent property of each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4FA02-6971-5B6C-01B8-9E2C5538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259" y="1215183"/>
            <a:ext cx="42862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61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EC747-62E1-0582-6E0B-F2856F3C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and quantitative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1D605-A6E7-3331-A366-B7D3DC1303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Some qualitative attributes do support similarity assessment</a:t>
            </a:r>
          </a:p>
          <a:p>
            <a:pPr lvl="1"/>
            <a:r>
              <a:rPr lang="en-GB" dirty="0"/>
              <a:t>Human and Chimpanzee are more similar than Human and Tree, and</a:t>
            </a:r>
          </a:p>
          <a:p>
            <a:pPr lvl="1"/>
            <a:r>
              <a:rPr lang="en-GB" dirty="0"/>
              <a:t>Human and Tree are more similar than Human and Sun</a:t>
            </a:r>
          </a:p>
          <a:p>
            <a:r>
              <a:rPr lang="en-GB" dirty="0"/>
              <a:t>But that relies on an implicit distance measure from a taxonomy of life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2B965-1FBE-A61E-F45B-17D3AAA680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Nominal variables are defined as being non-comparable and unordered</a:t>
            </a:r>
          </a:p>
          <a:p>
            <a:pPr lvl="1"/>
            <a:r>
              <a:rPr lang="en-GB" dirty="0"/>
              <a:t>Eye colour</a:t>
            </a:r>
          </a:p>
          <a:p>
            <a:pPr lvl="1"/>
            <a:r>
              <a:rPr lang="en-GB" dirty="0"/>
              <a:t>Nationality</a:t>
            </a:r>
          </a:p>
          <a:p>
            <a:pPr lvl="1"/>
            <a:r>
              <a:rPr lang="en-GB" dirty="0"/>
              <a:t>Mode of transport</a:t>
            </a:r>
          </a:p>
          <a:p>
            <a:r>
              <a:rPr lang="en-GB" dirty="0"/>
              <a:t>Will take that up with QCA later, and instead cluster over only quantitative attributes</a:t>
            </a:r>
          </a:p>
        </p:txBody>
      </p:sp>
    </p:spTree>
    <p:extLst>
      <p:ext uri="{BB962C8B-B14F-4D97-AF65-F5344CB8AC3E}">
        <p14:creationId xmlns:p14="http://schemas.microsoft.com/office/powerpoint/2010/main" val="3058519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7A7DC-3E4F-9486-C8CB-D097D320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Conceptualising a case in multidimensional 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D2DB7E-2D5A-9181-A64A-6A405AE854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If there are only two attributes</a:t>
            </a:r>
          </a:p>
          <a:p>
            <a:pPr lvl="1"/>
            <a:r>
              <a:rPr lang="en-GB" dirty="0"/>
              <a:t>Position on 2D coordinate system describes the whole case</a:t>
            </a:r>
          </a:p>
          <a:p>
            <a:r>
              <a:rPr lang="en-GB" dirty="0"/>
              <a:t>Example - R built-in dataset: cars</a:t>
            </a:r>
          </a:p>
          <a:p>
            <a:pPr lvl="1"/>
            <a:r>
              <a:rPr lang="en-GB" dirty="0"/>
              <a:t>Each car has two attributes, car weight (in 1000 lbs) and fuel economy (in miles per US gallon)</a:t>
            </a:r>
          </a:p>
          <a:p>
            <a:pPr lvl="1"/>
            <a:r>
              <a:rPr lang="en-GB" dirty="0"/>
              <a:t>Datsun 710 attribute values are 2.320 weight and 22.8 fuel economy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4EBC2-1CE4-2CF2-3AE1-619FFEA14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7"/>
          <a:stretch/>
        </p:blipFill>
        <p:spPr>
          <a:xfrm>
            <a:off x="4751925" y="1004142"/>
            <a:ext cx="4253023" cy="3853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A5ECC2-D7C6-D530-A271-447E58473BB0}"/>
              </a:ext>
            </a:extLst>
          </p:cNvPr>
          <p:cNvCxnSpPr>
            <a:cxnSpLocks/>
          </p:cNvCxnSpPr>
          <p:nvPr/>
        </p:nvCxnSpPr>
        <p:spPr>
          <a:xfrm flipV="1">
            <a:off x="4428743" y="2626157"/>
            <a:ext cx="1525830" cy="1038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82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7534B-296F-AD53-F45E-C59A8A44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5618FB-40EC-A61B-9FB8-E9A92A6ECF8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GB" dirty="0"/>
                  <a:t>Assume there are </a:t>
                </a:r>
                <a:r>
                  <a:rPr lang="en-GB" i="1" dirty="0"/>
                  <a:t>n</a:t>
                </a:r>
                <a:r>
                  <a:rPr lang="en-GB" dirty="0"/>
                  <a:t> cases, each with </a:t>
                </a:r>
                <a:r>
                  <a:rPr lang="en-GB" i="1" dirty="0"/>
                  <a:t>k</a:t>
                </a:r>
                <a:r>
                  <a:rPr lang="en-GB" dirty="0"/>
                  <a:t> attributes (features in ML literature)</a:t>
                </a:r>
              </a:p>
              <a:p>
                <a:pPr lvl="1"/>
                <a:r>
                  <a:rPr lang="en-GB" dirty="0"/>
                  <a:t>Attribute values are notated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GB" i="1" baseline="-25000" dirty="0"/>
              </a:p>
              <a:p>
                <a:pPr lvl="1"/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dirty="0"/>
                  <a:t> identifies case</a:t>
                </a:r>
              </a:p>
              <a:p>
                <a:pPr lvl="1"/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GB" dirty="0"/>
                  <a:t> identifies attribute</a:t>
                </a:r>
              </a:p>
              <a:p>
                <a:r>
                  <a:rPr lang="en-GB" dirty="0"/>
                  <a:t>So the case profile of the </a:t>
                </a:r>
                <a:r>
                  <a:rPr lang="en-GB" i="1" dirty="0" err="1"/>
                  <a:t>i</a:t>
                </a:r>
                <a:r>
                  <a:rPr lang="en-GB" dirty="0" err="1"/>
                  <a:t>th</a:t>
                </a:r>
                <a:r>
                  <a:rPr lang="en-GB" dirty="0"/>
                  <a:t>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given by the row vector</a:t>
                </a:r>
              </a:p>
              <a:p>
                <a:r>
                  <a:rPr lang="en-GB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5618FB-40EC-A61B-9FB8-E9A92A6ECF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3526" t="-2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CD480F-1445-60F2-3C82-959B2DEC543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GB" dirty="0"/>
                  <a:t>The database </a:t>
                </a:r>
                <a:r>
                  <a:rPr lang="en-GB" i="1" dirty="0"/>
                  <a:t>D</a:t>
                </a:r>
                <a:r>
                  <a:rPr lang="en-GB" dirty="0"/>
                  <a:t> of all cases is given by the matrix (or array)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Actually, these are all dependent on time, so really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CD480F-1445-60F2-3C82-959B2DEC5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3846" t="-27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708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B55F0A-7166-1D4D-AAF3-6D23EEA50054}"/>
              </a:ext>
            </a:extLst>
          </p:cNvPr>
          <p:cNvSpPr txBox="1"/>
          <p:nvPr/>
        </p:nvSpPr>
        <p:spPr>
          <a:xfrm>
            <a:off x="1817915" y="4537445"/>
            <a:ext cx="68365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statswales.gov.wales</a:t>
            </a:r>
            <a:r>
              <a:rPr lang="en-US" sz="1200" dirty="0"/>
              <a:t>/Catalogue/Community-Safety-and-Social-Inclusion/Welsh-Index-of-Multiple-Deprivation/WIMD-Indicator-data-2019/</a:t>
            </a:r>
            <a:r>
              <a:rPr lang="en-US" sz="1200" dirty="0" err="1"/>
              <a:t>indicatordata</a:t>
            </a:r>
            <a:r>
              <a:rPr lang="en-US" sz="1200" dirty="0"/>
              <a:t>-by-</a:t>
            </a:r>
            <a:r>
              <a:rPr lang="en-US" sz="1200" dirty="0" err="1"/>
              <a:t>localauthority</a:t>
            </a:r>
            <a:endParaRPr lang="en-US" sz="12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E1E3C7F-164C-2B47-B06D-19D69FC0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8" y="1274881"/>
            <a:ext cx="4717484" cy="3122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4B9D7-2900-3140-BBB9-C6F2DA186A6B}"/>
              </a:ext>
            </a:extLst>
          </p:cNvPr>
          <p:cNvSpPr txBox="1"/>
          <p:nvPr/>
        </p:nvSpPr>
        <p:spPr>
          <a:xfrm>
            <a:off x="1551245" y="2712663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</a:rPr>
              <a:t>Case </a:t>
            </a:r>
            <a:r>
              <a:rPr lang="en-US" sz="1350" dirty="0">
                <a:solidFill>
                  <a:srgbClr val="00B0F0"/>
                </a:solidFill>
                <a:sym typeface="Wingdings" pitchFamily="2" charset="2"/>
              </a:rPr>
              <a:t></a:t>
            </a:r>
            <a:endParaRPr lang="en-US" sz="1350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0193C-DDA8-754B-857A-2903F8E6948A}"/>
              </a:ext>
            </a:extLst>
          </p:cNvPr>
          <p:cNvSpPr txBox="1"/>
          <p:nvPr/>
        </p:nvSpPr>
        <p:spPr>
          <a:xfrm>
            <a:off x="6930742" y="2686049"/>
            <a:ext cx="12205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sym typeface="Wingdings" pitchFamily="2" charset="2"/>
              </a:rPr>
              <a:t> </a:t>
            </a:r>
            <a:r>
              <a:rPr lang="en-US" sz="1350" dirty="0">
                <a:solidFill>
                  <a:srgbClr val="00B0F0"/>
                </a:solidFill>
              </a:rPr>
              <a:t>Case Profile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ECB25-BADF-F14B-B84A-21728AD05EF1}"/>
              </a:ext>
            </a:extLst>
          </p:cNvPr>
          <p:cNvSpPr/>
          <p:nvPr/>
        </p:nvSpPr>
        <p:spPr>
          <a:xfrm>
            <a:off x="3059056" y="2715481"/>
            <a:ext cx="3871686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0F83E-0BA5-1ABE-B302-4BBB4AC9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conceptualisation includes values of all attributes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49A78-3CB5-C7AD-1E49-56DBD7B815BF}"/>
              </a:ext>
            </a:extLst>
          </p:cNvPr>
          <p:cNvSpPr/>
          <p:nvPr/>
        </p:nvSpPr>
        <p:spPr>
          <a:xfrm>
            <a:off x="3482035" y="1068019"/>
            <a:ext cx="643738" cy="3469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F9D61-442C-DC14-9186-1B05F60B6AA2}"/>
              </a:ext>
            </a:extLst>
          </p:cNvPr>
          <p:cNvSpPr txBox="1"/>
          <p:nvPr/>
        </p:nvSpPr>
        <p:spPr>
          <a:xfrm>
            <a:off x="4086983" y="664332"/>
            <a:ext cx="4000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Different from variable orientation</a:t>
            </a:r>
          </a:p>
          <a:p>
            <a:r>
              <a:rPr lang="en-GB" dirty="0"/>
              <a:t>Considering </a:t>
            </a:r>
            <a:r>
              <a:rPr lang="en-GB" b="1" i="1" dirty="0"/>
              <a:t>all</a:t>
            </a:r>
            <a:r>
              <a:rPr lang="en-GB" dirty="0"/>
              <a:t> attributes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5671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4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7A7DC-3E4F-9486-C8CB-D097D320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in 2-dimensional 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D2DB7E-2D5A-9181-A64A-6A405AE854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Consider two cases as if they only had two attributes</a:t>
            </a:r>
          </a:p>
          <a:p>
            <a:pPr lvl="1"/>
            <a:r>
              <a:rPr lang="en-GB" dirty="0"/>
              <a:t>Datsun 710: attribute values are 2.320 weight and 22.8 fuel economy</a:t>
            </a:r>
          </a:p>
          <a:p>
            <a:pPr lvl="1"/>
            <a:r>
              <a:rPr lang="en-GB" dirty="0"/>
              <a:t>Mazda RX4: attribute values are 2.620 weight and 21.0 fuel economy</a:t>
            </a:r>
          </a:p>
          <a:p>
            <a:r>
              <a:rPr lang="en-GB" dirty="0"/>
              <a:t>What does similarity mean?</a:t>
            </a:r>
          </a:p>
          <a:p>
            <a:pPr lvl="1"/>
            <a:r>
              <a:rPr lang="en-GB" dirty="0"/>
              <a:t>These two cars are near each other</a:t>
            </a:r>
          </a:p>
          <a:p>
            <a:pPr lvl="1"/>
            <a:r>
              <a:rPr lang="en-GB" dirty="0"/>
              <a:t>Indicates similar attribute values</a:t>
            </a:r>
          </a:p>
          <a:p>
            <a:pPr lvl="1"/>
            <a:r>
              <a:rPr lang="en-GB" dirty="0"/>
              <a:t>Distance is a measure of similarity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4EBC2-1CE4-2CF2-3AE1-619FFEA14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7"/>
          <a:stretch/>
        </p:blipFill>
        <p:spPr>
          <a:xfrm>
            <a:off x="4751925" y="1004142"/>
            <a:ext cx="4253023" cy="38538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A5ECC2-D7C6-D530-A271-447E58473BB0}"/>
              </a:ext>
            </a:extLst>
          </p:cNvPr>
          <p:cNvCxnSpPr>
            <a:cxnSpLocks/>
          </p:cNvCxnSpPr>
          <p:nvPr/>
        </p:nvCxnSpPr>
        <p:spPr>
          <a:xfrm>
            <a:off x="4279392" y="1843430"/>
            <a:ext cx="1660550" cy="728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601CEE-EBC3-AF9E-AA9B-C91EED5C58CC}"/>
              </a:ext>
            </a:extLst>
          </p:cNvPr>
          <p:cNvCxnSpPr>
            <a:cxnSpLocks/>
          </p:cNvCxnSpPr>
          <p:nvPr/>
        </p:nvCxnSpPr>
        <p:spPr>
          <a:xfrm>
            <a:off x="4279392" y="2571750"/>
            <a:ext cx="1931213" cy="2519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266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8FBD-24C0-7397-0A68-81A1B867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Distance measures in 2-dimensional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4718F-ED17-5053-3C4E-1C1D38C0574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21553" y="1224708"/>
                <a:ext cx="3811458" cy="29146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Manhattan: add the differences</a:t>
                </a:r>
              </a:p>
              <a:p>
                <a:pPr lvl="1"/>
                <a:r>
                  <a:rPr lang="en-GB" dirty="0"/>
                  <a:t>(2.62-2.32) + (22.8-21.0)</a:t>
                </a:r>
              </a:p>
              <a:p>
                <a:r>
                  <a:rPr lang="en-GB" dirty="0"/>
                  <a:t>Euclidean: straight line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(2.62−2.32)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22.8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r>
                  <a:rPr lang="en-GB" dirty="0"/>
                  <a:t>Or create your own if that’s meaningful</a:t>
                </a:r>
              </a:p>
              <a:p>
                <a:pPr lvl="1"/>
                <a:r>
                  <a:rPr lang="en-GB" dirty="0"/>
                  <a:t>Largest difference: 1.8</a:t>
                </a:r>
              </a:p>
              <a:p>
                <a:pPr lvl="1"/>
                <a:r>
                  <a:rPr lang="en-GB" dirty="0"/>
                  <a:t>Smallest difference: 0.3</a:t>
                </a:r>
              </a:p>
              <a:p>
                <a:pPr lvl="1"/>
                <a:r>
                  <a:rPr lang="en-GB" dirty="0"/>
                  <a:t>Number of attributes within 10%</a:t>
                </a:r>
              </a:p>
              <a:p>
                <a:pPr lvl="1"/>
                <a:r>
                  <a:rPr lang="en-GB" dirty="0"/>
                  <a:t>Weighted with importance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4718F-ED17-5053-3C4E-1C1D38C057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21553" y="1224708"/>
                <a:ext cx="3811458" cy="2914650"/>
              </a:xfrm>
              <a:blipFill>
                <a:blip r:embed="rId2"/>
                <a:stretch>
                  <a:fillRect l="-3520" t="-3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6D818E6-8834-8469-FFD3-1284051F5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9" t="42193" r="55383" b="38887"/>
          <a:stretch/>
        </p:blipFill>
        <p:spPr>
          <a:xfrm>
            <a:off x="5190134" y="706109"/>
            <a:ext cx="3430829" cy="3310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834FE-5ADC-3D6F-7732-B889CB916655}"/>
              </a:ext>
            </a:extLst>
          </p:cNvPr>
          <p:cNvSpPr txBox="1"/>
          <p:nvPr/>
        </p:nvSpPr>
        <p:spPr>
          <a:xfrm>
            <a:off x="5538460" y="1167851"/>
            <a:ext cx="1945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Datsun 710: 2.320 and 22.8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1E0CB-7414-7FE5-7DE4-855DFCAF92F6}"/>
              </a:ext>
            </a:extLst>
          </p:cNvPr>
          <p:cNvSpPr txBox="1"/>
          <p:nvPr/>
        </p:nvSpPr>
        <p:spPr>
          <a:xfrm>
            <a:off x="5538461" y="2669901"/>
            <a:ext cx="1945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Mazda RX4: 2.620 and 21.0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A6C177-1716-6619-ACAE-81FBF400522D}"/>
              </a:ext>
            </a:extLst>
          </p:cNvPr>
          <p:cNvSpPr/>
          <p:nvPr/>
        </p:nvSpPr>
        <p:spPr>
          <a:xfrm>
            <a:off x="6927495" y="2335101"/>
            <a:ext cx="284075" cy="27699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D47FE0-625A-1CA5-C9C8-02A8C7AF4725}"/>
              </a:ext>
            </a:extLst>
          </p:cNvPr>
          <p:cNvSpPr/>
          <p:nvPr/>
        </p:nvSpPr>
        <p:spPr>
          <a:xfrm>
            <a:off x="5865571" y="1396531"/>
            <a:ext cx="284075" cy="27699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20B68B-7A58-500E-488D-DEF713FDA8D2}"/>
              </a:ext>
            </a:extLst>
          </p:cNvPr>
          <p:cNvCxnSpPr>
            <a:cxnSpLocks/>
          </p:cNvCxnSpPr>
          <p:nvPr/>
        </p:nvCxnSpPr>
        <p:spPr>
          <a:xfrm>
            <a:off x="6007608" y="1486292"/>
            <a:ext cx="1007551" cy="96313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635876-D1D1-227C-7206-2CA69C95AB5F}"/>
              </a:ext>
            </a:extLst>
          </p:cNvPr>
          <p:cNvCxnSpPr>
            <a:cxnSpLocks/>
          </p:cNvCxnSpPr>
          <p:nvPr/>
        </p:nvCxnSpPr>
        <p:spPr>
          <a:xfrm>
            <a:off x="6007608" y="2473600"/>
            <a:ext cx="100755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AAC1A-632C-9B39-363E-DA44DB9AC195}"/>
              </a:ext>
            </a:extLst>
          </p:cNvPr>
          <p:cNvCxnSpPr>
            <a:cxnSpLocks/>
          </p:cNvCxnSpPr>
          <p:nvPr/>
        </p:nvCxnSpPr>
        <p:spPr>
          <a:xfrm>
            <a:off x="6007608" y="1535030"/>
            <a:ext cx="0" cy="914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23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4EE22-E13D-C32B-19A3-22FB6F95FB2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Big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79370E-12B0-C23A-4BB3-6004B6E5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06" y="774542"/>
            <a:ext cx="5845207" cy="3288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EF714-9D98-7403-8812-22F3E5BFB570}"/>
              </a:ext>
            </a:extLst>
          </p:cNvPr>
          <p:cNvSpPr txBox="1"/>
          <p:nvPr/>
        </p:nvSpPr>
        <p:spPr>
          <a:xfrm>
            <a:off x="5281546" y="4612347"/>
            <a:ext cx="3754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SAP Insights, </a:t>
            </a:r>
            <a:r>
              <a:rPr lang="en-GB" sz="1200" i="1" dirty="0"/>
              <a:t>What is Big Data?</a:t>
            </a:r>
            <a:endParaRPr lang="en-GB" sz="1200" dirty="0"/>
          </a:p>
          <a:p>
            <a:r>
              <a:rPr lang="en-GB" sz="1200" dirty="0"/>
              <a:t>https://www.sap.com/uk/insights/what-is-big-data.html</a:t>
            </a:r>
          </a:p>
        </p:txBody>
      </p:sp>
    </p:spTree>
    <p:extLst>
      <p:ext uri="{BB962C8B-B14F-4D97-AF65-F5344CB8AC3E}">
        <p14:creationId xmlns:p14="http://schemas.microsoft.com/office/powerpoint/2010/main" val="4178618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F182F-0A41-7E75-E016-88C20C31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attributes require extension to distance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4D20A54-9167-0FE6-9802-7ABDE6BE892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Cases located in n-dimensional space, where n is the number of attributes</a:t>
                </a:r>
              </a:p>
              <a:p>
                <a:pPr lvl="1"/>
                <a:r>
                  <a:rPr lang="en-GB" dirty="0"/>
                  <a:t>Distance measured in n dimensions</a:t>
                </a:r>
              </a:p>
              <a:p>
                <a:endParaRPr lang="en-GB" dirty="0"/>
              </a:p>
              <a:p>
                <a:r>
                  <a:rPr lang="en-GB" dirty="0"/>
                  <a:t>Euclidean distance: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1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GB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  <m:r>
                                      <a:rPr lang="en-GB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b="0" i="0" smtClean="0">
                                            <a:latin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GB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GB" dirty="0"/>
                  <a:t>   </a:t>
                </a:r>
              </a:p>
              <a:p>
                <a:r>
                  <a:rPr lang="en-GB" dirty="0"/>
                  <a:t>Where</a:t>
                </a:r>
              </a:p>
              <a:p>
                <a:pPr lvl="1"/>
                <a:r>
                  <a:rPr lang="en-GB" dirty="0"/>
                  <a:t>A and B are cases</a:t>
                </a:r>
              </a:p>
              <a:p>
                <a:pPr lvl="1"/>
                <a:r>
                  <a:rPr lang="en-GB" dirty="0"/>
                  <a:t>index </a:t>
                </a:r>
                <a:r>
                  <a:rPr lang="en-GB" i="1" dirty="0"/>
                  <a:t>j</a:t>
                </a:r>
                <a:r>
                  <a:rPr lang="en-GB" dirty="0"/>
                  <a:t> refers to a specific attribute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4D20A54-9167-0FE6-9802-7ABDE6BE8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3846" t="-3556" b="-2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556EA8F-F845-0426-375B-41E1A9F4B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78"/>
          <a:stretch/>
        </p:blipFill>
        <p:spPr>
          <a:xfrm>
            <a:off x="4884317" y="897564"/>
            <a:ext cx="3501138" cy="3102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3BBEC4-F165-2B44-32F4-1811CB671C37}"/>
              </a:ext>
            </a:extLst>
          </p:cNvPr>
          <p:cNvSpPr txBox="1"/>
          <p:nvPr/>
        </p:nvSpPr>
        <p:spPr>
          <a:xfrm>
            <a:off x="4820717" y="3736882"/>
            <a:ext cx="4125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Same set of cars, but now have three attributes, also engine size (displacement)</a:t>
            </a:r>
          </a:p>
        </p:txBody>
      </p:sp>
    </p:spTree>
    <p:extLst>
      <p:ext uri="{BB962C8B-B14F-4D97-AF65-F5344CB8AC3E}">
        <p14:creationId xmlns:p14="http://schemas.microsoft.com/office/powerpoint/2010/main" val="319873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7A7DC-3E4F-9486-C8CB-D097D320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Conceptualising a case in multidimensional space: key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916339-4896-C489-B9CE-FB9B8A8638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37408"/>
            <a:ext cx="7725090" cy="2914650"/>
          </a:xfrm>
        </p:spPr>
        <p:txBody>
          <a:bodyPr>
            <a:normAutofit/>
          </a:bodyPr>
          <a:lstStyle/>
          <a:p>
            <a:r>
              <a:rPr lang="en-GB" dirty="0"/>
              <a:t>Case is conceptually located in multidimensional space</a:t>
            </a:r>
          </a:p>
          <a:p>
            <a:pPr lvl="1"/>
            <a:r>
              <a:rPr lang="en-GB" dirty="0"/>
              <a:t>One dimension for each (quantitative) attribute</a:t>
            </a:r>
          </a:p>
          <a:p>
            <a:pPr lvl="1"/>
            <a:r>
              <a:rPr lang="en-GB" dirty="0"/>
              <a:t>Coordinate is determined by the value of the relevant attribute</a:t>
            </a:r>
          </a:p>
          <a:p>
            <a:r>
              <a:rPr lang="en-GB" dirty="0"/>
              <a:t>Similarity of cases is equivalent to “close to” in the multidimensional space</a:t>
            </a:r>
          </a:p>
          <a:p>
            <a:r>
              <a:rPr lang="en-GB" dirty="0"/>
              <a:t>Similarity of cases is with respect to a specific way of measuring distance</a:t>
            </a:r>
          </a:p>
          <a:p>
            <a:pPr lvl="1"/>
            <a:r>
              <a:rPr lang="en-GB" dirty="0"/>
              <a:t>Euclidean distance is common distance metric for quantitative attributes</a:t>
            </a:r>
          </a:p>
        </p:txBody>
      </p:sp>
    </p:spTree>
    <p:extLst>
      <p:ext uri="{BB962C8B-B14F-4D97-AF65-F5344CB8AC3E}">
        <p14:creationId xmlns:p14="http://schemas.microsoft.com/office/powerpoint/2010/main" val="998493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E677-60AD-4D78-A635-9053EE8BE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Cases are dynamic (attribute values change over time)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CBC6-A129-26C8-E58E-95B89A814B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As attribute values change, the case ‘moves’ in multidimensional space</a:t>
            </a:r>
          </a:p>
          <a:p>
            <a:r>
              <a:rPr lang="en-GB" dirty="0"/>
              <a:t>Trajectories can be similar</a:t>
            </a:r>
          </a:p>
          <a:p>
            <a:pPr lvl="1"/>
            <a:r>
              <a:rPr lang="en-GB" dirty="0"/>
              <a:t>Start points near each other and end points near each other</a:t>
            </a:r>
          </a:p>
          <a:p>
            <a:pPr lvl="1"/>
            <a:r>
              <a:rPr lang="en-GB" dirty="0"/>
              <a:t>Similar directions and distance moved</a:t>
            </a:r>
          </a:p>
          <a:p>
            <a:r>
              <a:rPr lang="en-GB" dirty="0"/>
              <a:t>Cases that are similar at one time point may be dissimilar at another time point</a:t>
            </a:r>
          </a:p>
          <a:p>
            <a:pPr lvl="1"/>
            <a:r>
              <a:rPr lang="en-GB" dirty="0"/>
              <a:t>Trajectories are different</a:t>
            </a:r>
          </a:p>
          <a:p>
            <a:pPr lvl="1"/>
            <a:r>
              <a:rPr lang="en-GB" dirty="0"/>
              <a:t>Complex systems are path dependent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31642-8DD4-6F1A-BF84-76493A67D522}"/>
              </a:ext>
            </a:extLst>
          </p:cNvPr>
          <p:cNvSpPr txBox="1"/>
          <p:nvPr/>
        </p:nvSpPr>
        <p:spPr>
          <a:xfrm>
            <a:off x="5338747" y="4569423"/>
            <a:ext cx="365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Freedom in the World index, Freedom House</a:t>
            </a:r>
          </a:p>
          <a:p>
            <a:r>
              <a:rPr lang="en-GB" sz="1200" dirty="0"/>
              <a:t>https://freedomhouse.org/reports/publication-archives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762658-17CC-8673-BF37-984189A0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48" y="2717346"/>
            <a:ext cx="3137980" cy="176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AB6CBE-3B14-A6F1-5DB1-9567A3921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48" y="810077"/>
            <a:ext cx="3137980" cy="17616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F2936F-5D9A-170B-234D-FB5AD80AF801}"/>
              </a:ext>
            </a:extLst>
          </p:cNvPr>
          <p:cNvCxnSpPr>
            <a:cxnSpLocks/>
          </p:cNvCxnSpPr>
          <p:nvPr/>
        </p:nvCxnSpPr>
        <p:spPr>
          <a:xfrm flipH="1">
            <a:off x="7258050" y="4021947"/>
            <a:ext cx="20955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C14747-593B-41CD-C747-8D0087F8F17E}"/>
              </a:ext>
            </a:extLst>
          </p:cNvPr>
          <p:cNvCxnSpPr>
            <a:cxnSpLocks/>
          </p:cNvCxnSpPr>
          <p:nvPr/>
        </p:nvCxnSpPr>
        <p:spPr>
          <a:xfrm flipV="1">
            <a:off x="7167004" y="3429000"/>
            <a:ext cx="389496" cy="4953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A2C55E-DFBA-3DD9-FF57-6C7D88FC5F27}"/>
              </a:ext>
            </a:extLst>
          </p:cNvPr>
          <p:cNvCxnSpPr>
            <a:cxnSpLocks/>
          </p:cNvCxnSpPr>
          <p:nvPr/>
        </p:nvCxnSpPr>
        <p:spPr>
          <a:xfrm flipV="1">
            <a:off x="6819900" y="1473200"/>
            <a:ext cx="647700" cy="19412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08C050-D703-CFE7-E318-AFA31313A329}"/>
              </a:ext>
            </a:extLst>
          </p:cNvPr>
          <p:cNvCxnSpPr>
            <a:cxnSpLocks/>
          </p:cNvCxnSpPr>
          <p:nvPr/>
        </p:nvCxnSpPr>
        <p:spPr>
          <a:xfrm flipH="1">
            <a:off x="6388100" y="1517650"/>
            <a:ext cx="1079500" cy="3810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02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C6009-EF38-718A-D7EB-3ECC7F0416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Clustering Algorithms and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13E92C-A550-C726-E8FE-02ECD69F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936" y="749336"/>
            <a:ext cx="3024670" cy="34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28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ED0EA4-6A1A-5C93-0766-9282B54A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of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D5825-8B13-E7C8-9E40-888D882B957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Goal is to allocate cases to clusters</a:t>
            </a:r>
          </a:p>
          <a:p>
            <a:pPr lvl="1"/>
            <a:r>
              <a:rPr lang="en-GB" dirty="0"/>
              <a:t>Cases within a cluster are close to each other (similar)</a:t>
            </a:r>
          </a:p>
          <a:p>
            <a:pPr lvl="1"/>
            <a:r>
              <a:rPr lang="en-GB" dirty="0"/>
              <a:t>Clusters are far from each other (different)</a:t>
            </a:r>
          </a:p>
          <a:p>
            <a:r>
              <a:rPr lang="en-GB" dirty="0"/>
              <a:t>Both use same distance metric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00F86-033E-AB82-C782-FD3A2C2876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6751" y="1224708"/>
            <a:ext cx="3807190" cy="952608"/>
          </a:xfrm>
        </p:spPr>
        <p:txBody>
          <a:bodyPr/>
          <a:lstStyle/>
          <a:p>
            <a:r>
              <a:rPr lang="en-GB" dirty="0"/>
              <a:t>Many cases in each cluster so can measure difference between clusters in different ways</a:t>
            </a:r>
          </a:p>
          <a:p>
            <a:endParaRPr lang="en-GB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EEDCF64-5832-3168-3EB7-19CDA5052F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60465" y="2077269"/>
            <a:ext cx="2545756" cy="1583676"/>
            <a:chOff x="1331913" y="2205038"/>
            <a:chExt cx="6696075" cy="464978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4ADECD5-28AB-1D3F-737E-7B7064DFC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02" t="32204" r="25195" b="21609"/>
            <a:stretch>
              <a:fillRect/>
            </a:stretch>
          </p:blipFill>
          <p:spPr bwMode="auto">
            <a:xfrm>
              <a:off x="1331913" y="2205038"/>
              <a:ext cx="6696075" cy="4649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585735-C865-0C77-4CB5-73F3B01308D2}"/>
                </a:ext>
              </a:extLst>
            </p:cNvPr>
            <p:cNvSpPr/>
            <p:nvPr/>
          </p:nvSpPr>
          <p:spPr>
            <a:xfrm>
              <a:off x="2555756" y="2923674"/>
              <a:ext cx="1223843" cy="939207"/>
            </a:xfrm>
            <a:prstGeom prst="ellipse">
              <a:avLst/>
            </a:prstGeom>
            <a:noFill/>
            <a:ln>
              <a:solidFill>
                <a:srgbClr val="5C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D84DC0-CA4D-5DB4-C76F-5DB13B3AFC44}"/>
                </a:ext>
              </a:extLst>
            </p:cNvPr>
            <p:cNvSpPr/>
            <p:nvPr/>
          </p:nvSpPr>
          <p:spPr>
            <a:xfrm rot="2782673">
              <a:off x="5860554" y="2369413"/>
              <a:ext cx="860940" cy="1542552"/>
            </a:xfrm>
            <a:prstGeom prst="ellipse">
              <a:avLst/>
            </a:prstGeom>
            <a:noFill/>
            <a:ln>
              <a:solidFill>
                <a:srgbClr val="006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0F74C61-92B0-7AB1-69E3-135A61FB9AC6}"/>
                </a:ext>
              </a:extLst>
            </p:cNvPr>
            <p:cNvSpPr/>
            <p:nvPr/>
          </p:nvSpPr>
          <p:spPr>
            <a:xfrm rot="19801933">
              <a:off x="3358902" y="4044319"/>
              <a:ext cx="2269208" cy="1152663"/>
            </a:xfrm>
            <a:prstGeom prst="ellipse">
              <a:avLst/>
            </a:prstGeom>
            <a:noFill/>
            <a:ln>
              <a:solidFill>
                <a:srgbClr val="006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794C1AB-4692-6D91-90C2-8099CEE33008}"/>
              </a:ext>
            </a:extLst>
          </p:cNvPr>
          <p:cNvSpPr txBox="1"/>
          <p:nvPr/>
        </p:nvSpPr>
        <p:spPr>
          <a:xfrm>
            <a:off x="4572000" y="3251693"/>
            <a:ext cx="17235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Nearest neighbour</a:t>
            </a:r>
          </a:p>
        </p:txBody>
      </p:sp>
      <p:grpSp>
        <p:nvGrpSpPr>
          <p:cNvPr id="16" name="Group 27">
            <a:extLst>
              <a:ext uri="{FF2B5EF4-FFF2-40B4-BE49-F238E27FC236}">
                <a16:creationId xmlns:a16="http://schemas.microsoft.com/office/drawing/2014/main" id="{5836FD69-4087-75FC-473E-413099CAF8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88205" y="3355015"/>
            <a:ext cx="2427073" cy="1511001"/>
            <a:chOff x="1476375" y="2133600"/>
            <a:chExt cx="6761163" cy="4654550"/>
          </a:xfrm>
        </p:grpSpPr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855A5E2-4D4F-4C76-7604-2B4AC40CD3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6375" y="2133600"/>
              <a:ext cx="6761163" cy="4654550"/>
              <a:chOff x="1476375" y="2133600"/>
              <a:chExt cx="6761163" cy="4654550"/>
            </a:xfrm>
          </p:grpSpPr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F73B4A6A-5EEC-08DD-D568-04A93AD338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235" t="31145" r="23528" b="22034"/>
              <a:stretch>
                <a:fillRect/>
              </a:stretch>
            </p:blipFill>
            <p:spPr bwMode="auto">
              <a:xfrm>
                <a:off x="1476375" y="2133600"/>
                <a:ext cx="6761163" cy="4654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B24AFB4-D4D5-A43C-E240-90C261BC9E0A}"/>
                  </a:ext>
                </a:extLst>
              </p:cNvPr>
              <p:cNvSpPr/>
              <p:nvPr/>
            </p:nvSpPr>
            <p:spPr>
              <a:xfrm>
                <a:off x="2557646" y="2923592"/>
                <a:ext cx="1222866" cy="939450"/>
              </a:xfrm>
              <a:prstGeom prst="ellipse">
                <a:avLst/>
              </a:prstGeom>
              <a:noFill/>
              <a:ln>
                <a:solidFill>
                  <a:srgbClr val="5C8A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sz="135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A5D0B46-B5A3-32E6-61D0-D1852EF14618}"/>
                  </a:ext>
                </a:extLst>
              </p:cNvPr>
              <p:cNvSpPr/>
              <p:nvPr/>
            </p:nvSpPr>
            <p:spPr>
              <a:xfrm rot="2782673">
                <a:off x="5859856" y="2371712"/>
                <a:ext cx="864720" cy="1541456"/>
              </a:xfrm>
              <a:prstGeom prst="ellipse">
                <a:avLst/>
              </a:prstGeom>
              <a:noFill/>
              <a:ln>
                <a:solidFill>
                  <a:srgbClr val="006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sz="135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D9BF231-E288-F71F-8597-D676BFBD739B}"/>
                  </a:ext>
                </a:extLst>
              </p:cNvPr>
              <p:cNvSpPr/>
              <p:nvPr/>
            </p:nvSpPr>
            <p:spPr>
              <a:xfrm rot="19801933">
                <a:off x="3358945" y="4044527"/>
                <a:ext cx="2268740" cy="1156522"/>
              </a:xfrm>
              <a:prstGeom prst="ellipse">
                <a:avLst/>
              </a:prstGeom>
              <a:noFill/>
              <a:ln>
                <a:solidFill>
                  <a:srgbClr val="006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sz="1350"/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D450DF-C85A-C7A7-DB3F-5EA080548A85}"/>
                </a:ext>
              </a:extLst>
            </p:cNvPr>
            <p:cNvCxnSpPr/>
            <p:nvPr/>
          </p:nvCxnSpPr>
          <p:spPr>
            <a:xfrm>
              <a:off x="3375036" y="3186923"/>
              <a:ext cx="259054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60D1EF6-A36C-FE4D-7B0E-5FA80C18BC36}"/>
                </a:ext>
              </a:extLst>
            </p:cNvPr>
            <p:cNvCxnSpPr/>
            <p:nvPr/>
          </p:nvCxnSpPr>
          <p:spPr>
            <a:xfrm>
              <a:off x="3375036" y="3186923"/>
              <a:ext cx="2391025" cy="28823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BFFB744-D434-235F-E580-999725C1B46A}"/>
                </a:ext>
              </a:extLst>
            </p:cNvPr>
            <p:cNvCxnSpPr/>
            <p:nvPr/>
          </p:nvCxnSpPr>
          <p:spPr>
            <a:xfrm flipV="1">
              <a:off x="3375036" y="2852422"/>
              <a:ext cx="3356445" cy="33450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498597-A3FB-646D-E76D-745B91042687}"/>
                </a:ext>
              </a:extLst>
            </p:cNvPr>
            <p:cNvCxnSpPr/>
            <p:nvPr/>
          </p:nvCxnSpPr>
          <p:spPr>
            <a:xfrm flipV="1">
              <a:off x="3375036" y="3140661"/>
              <a:ext cx="3140836" cy="462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2100544-3DE5-A466-B905-5E664870E44A}"/>
                </a:ext>
              </a:extLst>
            </p:cNvPr>
            <p:cNvCxnSpPr/>
            <p:nvPr/>
          </p:nvCxnSpPr>
          <p:spPr>
            <a:xfrm>
              <a:off x="3375036" y="3186923"/>
              <a:ext cx="29187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B17921-32A5-C738-457E-319FE3B82528}"/>
                </a:ext>
              </a:extLst>
            </p:cNvPr>
            <p:cNvCxnSpPr/>
            <p:nvPr/>
          </p:nvCxnSpPr>
          <p:spPr>
            <a:xfrm>
              <a:off x="3375036" y="3186923"/>
              <a:ext cx="2709615" cy="24198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9A9606-383C-3912-098C-F1353DAAA9FD}"/>
              </a:ext>
            </a:extLst>
          </p:cNvPr>
          <p:cNvSpPr txBox="1"/>
          <p:nvPr/>
        </p:nvSpPr>
        <p:spPr>
          <a:xfrm>
            <a:off x="6826655" y="4489803"/>
            <a:ext cx="21461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Between-groups</a:t>
            </a:r>
            <a:r>
              <a:rPr lang="en-GB" sz="1200" dirty="0">
                <a:latin typeface="+mj-lt"/>
              </a:rPr>
              <a:t> </a:t>
            </a:r>
            <a: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average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8862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5010-8572-9225-EB17-00DD4F52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 data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5BBA6-3827-A7AA-0AC6-8019145E70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Remove cases with missing values</a:t>
            </a:r>
          </a:p>
          <a:p>
            <a:pPr lvl="1"/>
            <a:r>
              <a:rPr lang="en-GB" dirty="0"/>
              <a:t>Case is the meaningful unit</a:t>
            </a:r>
          </a:p>
          <a:p>
            <a:pPr lvl="1"/>
            <a:r>
              <a:rPr lang="en-GB" dirty="0"/>
              <a:t>Case is all of the attribute values</a:t>
            </a:r>
          </a:p>
          <a:p>
            <a:r>
              <a:rPr lang="en-GB" dirty="0"/>
              <a:t>Consider whether attribute values should be scaled to a common range</a:t>
            </a:r>
          </a:p>
          <a:p>
            <a:pPr lvl="1"/>
            <a:r>
              <a:rPr lang="en-GB" dirty="0"/>
              <a:t>Distance metrics are affected by scales</a:t>
            </a:r>
          </a:p>
          <a:p>
            <a:pPr lvl="1"/>
            <a:r>
              <a:rPr lang="en-GB" dirty="0"/>
              <a:t>If all attribute values are in same range (such as [0:1], or to mean 0 and SD 1) then they have similar weight in the distance calculation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803E7-0772-1F32-ED81-731F5E89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508" y="127000"/>
            <a:ext cx="3134906" cy="443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78F46-40C2-5C84-BC78-0E933C27A215}"/>
              </a:ext>
            </a:extLst>
          </p:cNvPr>
          <p:cNvSpPr txBox="1"/>
          <p:nvPr/>
        </p:nvSpPr>
        <p:spPr>
          <a:xfrm>
            <a:off x="2734698" y="4559300"/>
            <a:ext cx="6196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StackOverflow</a:t>
            </a:r>
            <a:r>
              <a:rPr lang="en-GB" sz="1200" dirty="0"/>
              <a:t> user Nought101</a:t>
            </a:r>
          </a:p>
          <a:p>
            <a:r>
              <a:rPr lang="en-GB" sz="1200" dirty="0"/>
              <a:t>https://stats.stackexchange.com/questions/89809/is-it-important-to-scale-data-before-clustering</a:t>
            </a:r>
          </a:p>
        </p:txBody>
      </p:sp>
    </p:spTree>
    <p:extLst>
      <p:ext uri="{BB962C8B-B14F-4D97-AF65-F5344CB8AC3E}">
        <p14:creationId xmlns:p14="http://schemas.microsoft.com/office/powerpoint/2010/main" val="3959377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F227C1-A7FA-4899-A8A4-87224123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with </a:t>
            </a:r>
            <a:r>
              <a:rPr lang="en-GB" i="1" dirty="0"/>
              <a:t>k-means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E81FEB-0A2A-4B34-B10C-82F52C09BB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4" y="1224708"/>
            <a:ext cx="4015640" cy="342349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Goal is to group cases for closeness within group and farness between groups</a:t>
            </a:r>
          </a:p>
          <a:p>
            <a:pPr lvl="1"/>
            <a:r>
              <a:rPr lang="en-GB" dirty="0"/>
              <a:t>Choose number of clusters (</a:t>
            </a:r>
            <a:r>
              <a:rPr lang="en-GB" i="1" dirty="0"/>
              <a:t>k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Randomly select </a:t>
            </a:r>
            <a:r>
              <a:rPr lang="en-GB" i="1" dirty="0"/>
              <a:t>k</a:t>
            </a:r>
            <a:r>
              <a:rPr lang="en-GB" dirty="0"/>
              <a:t> cases and set centroids in those locations</a:t>
            </a:r>
          </a:p>
          <a:p>
            <a:pPr lvl="1"/>
            <a:r>
              <a:rPr lang="en-GB" dirty="0"/>
              <a:t>Assign each case to closest centroid</a:t>
            </a:r>
          </a:p>
          <a:p>
            <a:pPr lvl="1"/>
            <a:r>
              <a:rPr lang="en-GB" dirty="0"/>
              <a:t>Calculate new centroid position as mean of positions of cases in the cluster</a:t>
            </a:r>
          </a:p>
          <a:p>
            <a:r>
              <a:rPr lang="en-GB" dirty="0"/>
              <a:t>Iterate until centroids stable</a:t>
            </a:r>
          </a:p>
          <a:p>
            <a:r>
              <a:rPr lang="en-GB" dirty="0"/>
              <a:t>Note: random start so try multiple choices</a:t>
            </a:r>
          </a:p>
          <a:p>
            <a:pPr lvl="1"/>
            <a:r>
              <a:rPr lang="en-GB" dirty="0"/>
              <a:t>Can use ensemble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E9BB3-63FC-4B65-8785-F79160F7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93" y="98668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9D402-2FBA-4B96-AE8F-084D5562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93" y="1772320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A8F4D-27F1-440F-9BDD-094B75D99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193" y="1772320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D25BA5-BF26-4E88-8D99-F6EC9CF53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193" y="1772320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178740-CE22-428A-BCF0-66F5937C6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193" y="3644000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389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33B0-E3FA-40B0-AFD6-4B0530DF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k</a:t>
            </a:r>
            <a:r>
              <a:rPr lang="en-GB" dirty="0"/>
              <a:t>-means, population segmentation on health service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607DD-E5EE-48AF-8242-5BCA290582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553" y="1224708"/>
            <a:ext cx="4154378" cy="2914650"/>
          </a:xfrm>
        </p:spPr>
        <p:txBody>
          <a:bodyPr>
            <a:normAutofit/>
          </a:bodyPr>
          <a:lstStyle/>
          <a:p>
            <a:r>
              <a:rPr lang="en-GB" dirty="0"/>
              <a:t>Linked database of primary and secondary care</a:t>
            </a:r>
          </a:p>
          <a:p>
            <a:r>
              <a:rPr lang="en-GB" dirty="0"/>
              <a:t>79,607 patients with 7 variables about healthcare utilisation</a:t>
            </a:r>
          </a:p>
          <a:p>
            <a:r>
              <a:rPr lang="en-GB" dirty="0"/>
              <a:t>Found 10 clusters with homogenous needs</a:t>
            </a:r>
          </a:p>
          <a:p>
            <a:pPr lvl="1"/>
            <a:r>
              <a:rPr lang="en-GB" dirty="0"/>
              <a:t>Potential for tailored programmes</a:t>
            </a:r>
          </a:p>
          <a:p>
            <a:pPr lvl="1"/>
            <a:r>
              <a:rPr lang="en-GB" dirty="0"/>
              <a:t>Prevention (low need) or active monitoring (high need)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1523C0-22F5-48D2-B3F5-562DA2DD30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01091" y="667311"/>
            <a:ext cx="3522850" cy="3808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FD9161-A8E6-4FAA-BA99-5BC19743F306}"/>
              </a:ext>
            </a:extLst>
          </p:cNvPr>
          <p:cNvSpPr txBox="1"/>
          <p:nvPr/>
        </p:nvSpPr>
        <p:spPr>
          <a:xfrm>
            <a:off x="3999678" y="4486877"/>
            <a:ext cx="5058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Nnoaham</a:t>
            </a:r>
            <a:r>
              <a:rPr lang="en-GB" sz="1200" dirty="0"/>
              <a:t> et al (2020). Can cluster analyses of linked healthcare data identify unique population segments in a general practice-registered population? Fig 1</a:t>
            </a:r>
          </a:p>
          <a:p>
            <a:r>
              <a:rPr lang="en-GB" sz="1200" dirty="0"/>
              <a:t>https://www-nature-com.ezphost.dur.ac.uk/articles/s41591-018-0107-6</a:t>
            </a:r>
          </a:p>
        </p:txBody>
      </p:sp>
    </p:spTree>
    <p:extLst>
      <p:ext uri="{BB962C8B-B14F-4D97-AF65-F5344CB8AC3E}">
        <p14:creationId xmlns:p14="http://schemas.microsoft.com/office/powerpoint/2010/main" val="3044215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21DB-5E06-013D-7618-7A34FD98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clustering: Agglomerative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DE85-651A-5BA1-0EFC-3CD8A71512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858316" cy="29146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Bottom up (agglomerative) approach</a:t>
            </a:r>
          </a:p>
          <a:p>
            <a:r>
              <a:rPr lang="en-GB" dirty="0"/>
              <a:t>Initialise with each case assigned to its own cluster</a:t>
            </a:r>
          </a:p>
          <a:p>
            <a:r>
              <a:rPr lang="en-GB" dirty="0"/>
              <a:t>Iteratively, until all in a single cluster</a:t>
            </a:r>
          </a:p>
          <a:p>
            <a:pPr lvl="1"/>
            <a:r>
              <a:rPr lang="en-GB" dirty="0"/>
              <a:t>Find the pair of clusters that are closest together</a:t>
            </a:r>
          </a:p>
          <a:p>
            <a:pPr lvl="1"/>
            <a:r>
              <a:rPr lang="en-GB" dirty="0"/>
              <a:t>Combine that pair</a:t>
            </a:r>
          </a:p>
          <a:p>
            <a:r>
              <a:rPr lang="en-GB" dirty="0"/>
              <a:t>Cut the dendrogram at height that gives good outcome</a:t>
            </a:r>
          </a:p>
          <a:p>
            <a:pPr lvl="1"/>
            <a:r>
              <a:rPr lang="en-GB" dirty="0"/>
              <a:t>Cutting at blue line would give three clusters: {a} and {</a:t>
            </a:r>
            <a:r>
              <a:rPr lang="en-GB" dirty="0" err="1"/>
              <a:t>b,c</a:t>
            </a:r>
            <a:r>
              <a:rPr lang="en-GB" dirty="0"/>
              <a:t>} and {</a:t>
            </a:r>
            <a:r>
              <a:rPr lang="en-GB" dirty="0" err="1"/>
              <a:t>d,e,f</a:t>
            </a:r>
            <a:r>
              <a:rPr lang="en-GB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65E6-AFA3-790A-E678-53825926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505" y="785484"/>
            <a:ext cx="1458669" cy="1464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B3FF1-D18A-67B6-EE97-7A14F1CC3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22" y="2899684"/>
            <a:ext cx="1838325" cy="1464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C0E778-496B-BCA3-0DA0-D31078546EA6}"/>
              </a:ext>
            </a:extLst>
          </p:cNvPr>
          <p:cNvSpPr txBox="1"/>
          <p:nvPr/>
        </p:nvSpPr>
        <p:spPr>
          <a:xfrm>
            <a:off x="4422446" y="4589017"/>
            <a:ext cx="4523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Figure from: https://en.wikipedia.org/wiki/Hierarchical_clustering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E6CD4-2D23-FFD9-7CC5-CF84C4258414}"/>
              </a:ext>
            </a:extLst>
          </p:cNvPr>
          <p:cNvSpPr txBox="1"/>
          <p:nvPr/>
        </p:nvSpPr>
        <p:spPr>
          <a:xfrm>
            <a:off x="6616337" y="447593"/>
            <a:ext cx="1596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Cases (two attributes)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014D4-71D0-B9D5-F49F-4F69C5DA42BD}"/>
              </a:ext>
            </a:extLst>
          </p:cNvPr>
          <p:cNvSpPr txBox="1"/>
          <p:nvPr/>
        </p:nvSpPr>
        <p:spPr>
          <a:xfrm>
            <a:off x="7001627" y="2648770"/>
            <a:ext cx="1054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Dendrogram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37F29-D4E6-6901-FD97-A87842DD9EF8}"/>
              </a:ext>
            </a:extLst>
          </p:cNvPr>
          <p:cNvCxnSpPr>
            <a:cxnSpLocks/>
          </p:cNvCxnSpPr>
          <p:nvPr/>
        </p:nvCxnSpPr>
        <p:spPr>
          <a:xfrm>
            <a:off x="6616337" y="3794760"/>
            <a:ext cx="19061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A93C75-1743-E528-F906-9DDD54934753}"/>
              </a:ext>
            </a:extLst>
          </p:cNvPr>
          <p:cNvCxnSpPr>
            <a:cxnSpLocks/>
          </p:cNvCxnSpPr>
          <p:nvPr/>
        </p:nvCxnSpPr>
        <p:spPr>
          <a:xfrm>
            <a:off x="6559550" y="779313"/>
            <a:ext cx="0" cy="18694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A8D1EB-4B0D-8E87-3FAB-871DAA406E08}"/>
              </a:ext>
            </a:extLst>
          </p:cNvPr>
          <p:cNvCxnSpPr>
            <a:cxnSpLocks/>
          </p:cNvCxnSpPr>
          <p:nvPr/>
        </p:nvCxnSpPr>
        <p:spPr>
          <a:xfrm>
            <a:off x="6108700" y="2374058"/>
            <a:ext cx="244476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84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33DA98F-074C-AF53-E9DC-9634651D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888" y="0"/>
            <a:ext cx="3055112" cy="1154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F32-6234-2A58-1C4A-93F455F9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clustering, UK universities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BD5D1-3B9B-04CA-916A-FC31FFDA70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553" y="1224708"/>
            <a:ext cx="2435053" cy="1486742"/>
          </a:xfrm>
        </p:spPr>
        <p:txBody>
          <a:bodyPr/>
          <a:lstStyle/>
          <a:p>
            <a:r>
              <a:rPr lang="en-GB" dirty="0"/>
              <a:t>Questions</a:t>
            </a:r>
          </a:p>
          <a:p>
            <a:pPr lvl="1"/>
            <a:r>
              <a:rPr lang="en-GB" dirty="0"/>
              <a:t>Are there Distinctive Clusters of Higher and Lower Status Universities in the UK?</a:t>
            </a:r>
          </a:p>
          <a:p>
            <a:pPr lvl="1"/>
            <a:r>
              <a:rPr lang="en-GB" dirty="0"/>
              <a:t>If there are clusters, what differentiates them?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C367B-77D3-3783-CFC4-23272283E05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Research activity</a:t>
            </a:r>
          </a:p>
          <a:p>
            <a:pPr lvl="1"/>
            <a:r>
              <a:rPr lang="en-GB" dirty="0"/>
              <a:t>Adjusted research income</a:t>
            </a:r>
          </a:p>
          <a:p>
            <a:pPr lvl="1"/>
            <a:r>
              <a:rPr lang="en-GB" dirty="0"/>
              <a:t>% postgraduates</a:t>
            </a:r>
          </a:p>
          <a:p>
            <a:pPr lvl="1"/>
            <a:r>
              <a:rPr lang="en-GB" dirty="0"/>
              <a:t>REF 2008</a:t>
            </a:r>
          </a:p>
          <a:p>
            <a:r>
              <a:rPr lang="en-GB" dirty="0"/>
              <a:t>Teaching environment</a:t>
            </a:r>
          </a:p>
          <a:p>
            <a:pPr lvl="1"/>
            <a:r>
              <a:rPr lang="en-GB" dirty="0"/>
              <a:t>% Satisfaction with teaching</a:t>
            </a:r>
          </a:p>
          <a:p>
            <a:pPr lvl="1"/>
            <a:r>
              <a:rPr lang="en-GB" dirty="0"/>
              <a:t>% satisfied with feedback</a:t>
            </a:r>
          </a:p>
          <a:p>
            <a:pPr lvl="1"/>
            <a:r>
              <a:rPr lang="en-GB" dirty="0"/>
              <a:t>‘Value-added’ score</a:t>
            </a:r>
          </a:p>
          <a:p>
            <a:r>
              <a:rPr lang="en-GB" dirty="0"/>
              <a:t>Economic resources</a:t>
            </a:r>
          </a:p>
          <a:p>
            <a:pPr lvl="1"/>
            <a:r>
              <a:rPr lang="en-GB" altLang="en-US" dirty="0"/>
              <a:t>Investment income</a:t>
            </a:r>
          </a:p>
          <a:p>
            <a:pPr lvl="1"/>
            <a:r>
              <a:rPr lang="en-GB" altLang="en-US" dirty="0"/>
              <a:t>% spend on academic services</a:t>
            </a:r>
          </a:p>
          <a:p>
            <a:pPr lvl="1"/>
            <a:r>
              <a:rPr lang="en-GB" altLang="en-US" dirty="0"/>
              <a:t>Student-staff ratio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A1AFB3-6125-FBA5-1EA1-9446D709E6A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altLang="en-US" dirty="0"/>
              <a:t>Academic selectivity</a:t>
            </a:r>
          </a:p>
          <a:p>
            <a:pPr lvl="1"/>
            <a:r>
              <a:rPr lang="en-GB" altLang="en-US" dirty="0"/>
              <a:t>Average UCAS points on entry</a:t>
            </a:r>
          </a:p>
          <a:p>
            <a:pPr lvl="1"/>
            <a:r>
              <a:rPr lang="en-GB" altLang="en-US" dirty="0"/>
              <a:t>% degree completion</a:t>
            </a:r>
          </a:p>
          <a:p>
            <a:pPr lvl="1"/>
            <a:r>
              <a:rPr lang="en-GB" altLang="en-US" dirty="0"/>
              <a:t>% ‘good degree’</a:t>
            </a:r>
          </a:p>
          <a:p>
            <a:r>
              <a:rPr lang="en-GB" altLang="en-US" dirty="0"/>
              <a:t>Social mix</a:t>
            </a:r>
          </a:p>
          <a:p>
            <a:pPr lvl="1"/>
            <a:r>
              <a:rPr lang="en-GB" altLang="en-US" dirty="0"/>
              <a:t>% Undergraduates not from low participation neighbourhoods</a:t>
            </a:r>
          </a:p>
          <a:p>
            <a:pPr lvl="1"/>
            <a:r>
              <a:rPr lang="en-GB" altLang="en-US" dirty="0"/>
              <a:t>% from NS-SEC 1-3</a:t>
            </a:r>
          </a:p>
          <a:p>
            <a:pPr lvl="1"/>
            <a:r>
              <a:rPr lang="en-GB" altLang="en-US" dirty="0"/>
              <a:t>% from private schools</a:t>
            </a: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99C8AC-31C8-05E2-D70D-BA0F5CC5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59" y="2813050"/>
            <a:ext cx="2112559" cy="165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50483B-6ECB-F7E9-B8EA-BFE104DC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Big Data?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B0143-2CD0-7F6E-0EBE-8487FEB103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477497" cy="179154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Original definitions emphasised 3Vs</a:t>
            </a:r>
          </a:p>
          <a:p>
            <a:pPr lvl="1"/>
            <a:r>
              <a:rPr lang="en-GB" dirty="0"/>
              <a:t>Volume</a:t>
            </a:r>
          </a:p>
          <a:p>
            <a:pPr lvl="1"/>
            <a:r>
              <a:rPr lang="en-GB" dirty="0"/>
              <a:t>Velocity</a:t>
            </a:r>
          </a:p>
          <a:p>
            <a:pPr lvl="1"/>
            <a:r>
              <a:rPr lang="en-GB" dirty="0"/>
              <a:t>Variety</a:t>
            </a:r>
          </a:p>
          <a:p>
            <a:r>
              <a:rPr lang="en-GB" dirty="0"/>
              <a:t>Data with these characteristics could not be managed with existing technology (storage, relational datasets)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B927B-B307-EFD3-B575-4F057354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8" y="3232992"/>
            <a:ext cx="8808983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A8853-7CC4-6A26-F6A1-8C6685F0C2F0}"/>
              </a:ext>
            </a:extLst>
          </p:cNvPr>
          <p:cNvSpPr txBox="1"/>
          <p:nvPr/>
        </p:nvSpPr>
        <p:spPr>
          <a:xfrm>
            <a:off x="4650441" y="4495209"/>
            <a:ext cx="387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European Commission, </a:t>
            </a:r>
            <a:r>
              <a:rPr lang="en-GB" sz="1200" i="1" dirty="0"/>
              <a:t>Shaping Europe’s Digital Future</a:t>
            </a:r>
            <a:r>
              <a:rPr lang="en-GB" sz="1200" dirty="0"/>
              <a:t> </a:t>
            </a:r>
          </a:p>
          <a:p>
            <a:r>
              <a:rPr lang="en-GB" sz="1200" dirty="0"/>
              <a:t>https://digital-strategy.ec.europa.eu/en/policies/big-data</a:t>
            </a:r>
          </a:p>
        </p:txBody>
      </p:sp>
    </p:spTree>
    <p:extLst>
      <p:ext uri="{BB962C8B-B14F-4D97-AF65-F5344CB8AC3E}">
        <p14:creationId xmlns:p14="http://schemas.microsoft.com/office/powerpoint/2010/main" val="525409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028F1-9382-E84B-909B-73C35E24E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/>
          <a:stretch/>
        </p:blipFill>
        <p:spPr>
          <a:xfrm rot="5400000">
            <a:off x="5088823" y="322577"/>
            <a:ext cx="2837178" cy="4718911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65C0C52D-C6C1-BE63-130B-1A566175A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clustering, UK universities</a:t>
            </a:r>
            <a:endParaRPr lang="en-GB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2E04A4-63D4-AEB7-947E-2417B533EF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3011587" cy="2914650"/>
          </a:xfrm>
        </p:spPr>
        <p:txBody>
          <a:bodyPr/>
          <a:lstStyle/>
          <a:p>
            <a:r>
              <a:rPr lang="en-GB" dirty="0"/>
              <a:t>Found 4 clusters with different attribute profiles</a:t>
            </a:r>
          </a:p>
          <a:p>
            <a:pPr lvl="1"/>
            <a:r>
              <a:rPr lang="en-GB" dirty="0"/>
              <a:t>Oxford and Cambridge separate cluster</a:t>
            </a:r>
          </a:p>
          <a:p>
            <a:pPr lvl="1"/>
            <a:r>
              <a:rPr lang="en-GB" dirty="0"/>
              <a:t>Other Russell Group not distinct from other old universities</a:t>
            </a:r>
          </a:p>
        </p:txBody>
      </p:sp>
      <p:sp>
        <p:nvSpPr>
          <p:cNvPr id="50181" name="TextBox 3">
            <a:extLst>
              <a:ext uri="{FF2B5EF4-FFF2-40B4-BE49-F238E27FC236}">
                <a16:creationId xmlns:a16="http://schemas.microsoft.com/office/drawing/2014/main" id="{46E23A1D-F2A8-55FA-82F9-972019709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365" y="964018"/>
            <a:ext cx="80962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900" b="1" dirty="0">
                <a:solidFill>
                  <a:srgbClr val="002060"/>
                </a:solidFill>
                <a:latin typeface="Arial" panose="020B0604020202020204" pitchFamily="34" charset="0"/>
              </a:rPr>
              <a:t>Oxbridge</a:t>
            </a:r>
          </a:p>
        </p:txBody>
      </p:sp>
      <p:sp>
        <p:nvSpPr>
          <p:cNvPr id="50182" name="TextBox 4">
            <a:extLst>
              <a:ext uri="{FF2B5EF4-FFF2-40B4-BE49-F238E27FC236}">
                <a16:creationId xmlns:a16="http://schemas.microsoft.com/office/drawing/2014/main" id="{13D456B3-EEB7-4EC8-88CE-632AEB799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901" y="972495"/>
            <a:ext cx="107989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900" b="1" dirty="0">
                <a:solidFill>
                  <a:srgbClr val="002060"/>
                </a:solidFill>
                <a:latin typeface="Arial" panose="020B0604020202020204" pitchFamily="34" charset="0"/>
              </a:rPr>
              <a:t>Most other Old</a:t>
            </a:r>
          </a:p>
        </p:txBody>
      </p:sp>
      <p:sp>
        <p:nvSpPr>
          <p:cNvPr id="50183" name="TextBox 5">
            <a:extLst>
              <a:ext uri="{FF2B5EF4-FFF2-40B4-BE49-F238E27FC236}">
                <a16:creationId xmlns:a16="http://schemas.microsoft.com/office/drawing/2014/main" id="{407AEBD7-9FFE-6BBD-62BA-0D178E41B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672" y="968256"/>
            <a:ext cx="100438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900" b="1" dirty="0">
                <a:solidFill>
                  <a:srgbClr val="002060"/>
                </a:solidFill>
                <a:latin typeface="Arial" panose="020B0604020202020204" pitchFamily="34" charset="0"/>
              </a:rPr>
              <a:t>Mainly New</a:t>
            </a:r>
          </a:p>
        </p:txBody>
      </p:sp>
      <p:sp>
        <p:nvSpPr>
          <p:cNvPr id="50184" name="TextBox 6">
            <a:extLst>
              <a:ext uri="{FF2B5EF4-FFF2-40B4-BE49-F238E27FC236}">
                <a16:creationId xmlns:a16="http://schemas.microsoft.com/office/drawing/2014/main" id="{11E5B752-83A1-0276-BC3B-87715C19C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538" y="968257"/>
            <a:ext cx="107989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900" b="1" dirty="0">
                <a:solidFill>
                  <a:srgbClr val="002060"/>
                </a:solidFill>
                <a:latin typeface="Arial" panose="020B0604020202020204" pitchFamily="34" charset="0"/>
              </a:rPr>
              <a:t>Struggling New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1B0C9-53CF-2161-81AA-1EDBB36BC1FD}"/>
              </a:ext>
            </a:extLst>
          </p:cNvPr>
          <p:cNvSpPr txBox="1"/>
          <p:nvPr/>
        </p:nvSpPr>
        <p:spPr>
          <a:xfrm>
            <a:off x="4572000" y="4681835"/>
            <a:ext cx="445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GB" dirty="0" err="1"/>
              <a:t>Boliver</a:t>
            </a:r>
            <a:r>
              <a:rPr lang="en-GB" dirty="0"/>
              <a:t> (2015): Are there Distinctive Clusters of Higher and Lower Status Universities in the UK? doi: 10.1080/03054985.2015.1082905</a:t>
            </a:r>
          </a:p>
        </p:txBody>
      </p:sp>
    </p:spTree>
    <p:extLst>
      <p:ext uri="{BB962C8B-B14F-4D97-AF65-F5344CB8AC3E}">
        <p14:creationId xmlns:p14="http://schemas.microsoft.com/office/powerpoint/2010/main" val="1782013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9892C-46D6-6C48-D40E-A39B0472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 paths, mental health and offending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AD543-7C79-13F9-F2D1-1CD90AB458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Three time points about same 1011 offenders referred to NE custody diversion team over 2.5 years</a:t>
            </a:r>
          </a:p>
          <a:p>
            <a:pPr lvl="1"/>
            <a:r>
              <a:rPr lang="en-GB" dirty="0"/>
              <a:t>Criminal and psychiatric history</a:t>
            </a:r>
          </a:p>
          <a:p>
            <a:pPr lvl="1"/>
            <a:r>
              <a:rPr lang="en-GB" dirty="0"/>
              <a:t>First referral to CDT</a:t>
            </a:r>
          </a:p>
          <a:p>
            <a:pPr lvl="1"/>
            <a:r>
              <a:rPr lang="en-GB" dirty="0"/>
              <a:t>Second referral (if exists) to CDT</a:t>
            </a:r>
          </a:p>
          <a:p>
            <a:r>
              <a:rPr lang="en-GB" dirty="0"/>
              <a:t>Hierarchical clustering used in two ways</a:t>
            </a:r>
          </a:p>
          <a:p>
            <a:pPr lvl="1"/>
            <a:r>
              <a:rPr lang="en-GB" dirty="0"/>
              <a:t>Clusters for each time point</a:t>
            </a:r>
          </a:p>
          <a:p>
            <a:pPr lvl="1"/>
            <a:r>
              <a:rPr lang="en-GB" dirty="0"/>
              <a:t>Clusters for trajectories through the 3 time points</a:t>
            </a:r>
          </a:p>
          <a:p>
            <a:r>
              <a:rPr lang="en-GB" dirty="0"/>
              <a:t>Found 5 pathways, key is whether assessed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F2EA3-173C-ED54-D19A-2DC2B4EC1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0" y="927308"/>
            <a:ext cx="4159250" cy="3396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D6DADC-D081-F91E-A5D6-FC6C19834832}"/>
              </a:ext>
            </a:extLst>
          </p:cNvPr>
          <p:cNvSpPr txBox="1"/>
          <p:nvPr/>
        </p:nvSpPr>
        <p:spPr>
          <a:xfrm>
            <a:off x="3143250" y="4327000"/>
            <a:ext cx="5676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Dyer (2006). “The Psychiatric and Criminal Careers of Mentally Disordered Offenders Referred to a Custody Diversion Team in the United Kingdom, </a:t>
            </a:r>
            <a:r>
              <a:rPr lang="en-GB" sz="1200" i="1" dirty="0"/>
              <a:t>International Journal of Forensic Mental Health</a:t>
            </a:r>
            <a:r>
              <a:rPr lang="en-GB" sz="1200" dirty="0"/>
              <a:t>, 5:1, 15-27, doi: 10.1080/14999013.2006.10471227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D6BD23-F1A3-79D2-8D78-BA4B7C000534}"/>
              </a:ext>
            </a:extLst>
          </p:cNvPr>
          <p:cNvSpPr/>
          <p:nvPr/>
        </p:nvSpPr>
        <p:spPr>
          <a:xfrm>
            <a:off x="6877050" y="923815"/>
            <a:ext cx="1409700" cy="696694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4937D4-1C52-BFA1-F609-F0BBA1ED672A}"/>
              </a:ext>
            </a:extLst>
          </p:cNvPr>
          <p:cNvSpPr/>
          <p:nvPr/>
        </p:nvSpPr>
        <p:spPr>
          <a:xfrm>
            <a:off x="6877050" y="2784364"/>
            <a:ext cx="1409700" cy="109548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123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5ED6-BEB4-C2DE-1165-680D44EC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Organising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1EB5B-BA64-3A4D-33B9-BEBD9E4201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Clusters exist in multi-dimensional space</a:t>
            </a:r>
          </a:p>
          <a:p>
            <a:pPr lvl="1"/>
            <a:r>
              <a:rPr lang="en-GB" dirty="0"/>
              <a:t>Many attributes so many dimensions</a:t>
            </a:r>
          </a:p>
          <a:p>
            <a:r>
              <a:rPr lang="en-GB" dirty="0"/>
              <a:t>Difficult to visualise and hence interpret</a:t>
            </a:r>
          </a:p>
          <a:p>
            <a:r>
              <a:rPr lang="en-GB" dirty="0"/>
              <a:t>Visualisations focus on attribute values in each cluster</a:t>
            </a:r>
          </a:p>
          <a:p>
            <a:pPr lvl="1"/>
            <a:r>
              <a:rPr lang="en-GB" dirty="0"/>
              <a:t>More difficult as number of attributes increases</a:t>
            </a:r>
          </a:p>
          <a:p>
            <a:r>
              <a:rPr lang="en-GB" dirty="0"/>
              <a:t>Dimension reduction orders the clusters so that comparisons can focus on ‘nearby’ clusters</a:t>
            </a:r>
          </a:p>
          <a:p>
            <a:endParaRPr lang="en-GB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4DDD08B-B509-6D49-0176-B8E572CBF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30" r="29985"/>
          <a:stretch/>
        </p:blipFill>
        <p:spPr>
          <a:xfrm>
            <a:off x="7174289" y="74570"/>
            <a:ext cx="807660" cy="49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74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22B8C198-18A3-4D85-3DB4-8F7B1335AC9C}"/>
              </a:ext>
            </a:extLst>
          </p:cNvPr>
          <p:cNvGrpSpPr/>
          <p:nvPr/>
        </p:nvGrpSpPr>
        <p:grpSpPr>
          <a:xfrm rot="2522432">
            <a:off x="6443570" y="1854702"/>
            <a:ext cx="1800000" cy="1800000"/>
            <a:chOff x="863600" y="1346200"/>
            <a:chExt cx="1800000" cy="1800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D3AB8DE-C9C2-531D-3164-DC02193EA7D0}"/>
                </a:ext>
              </a:extLst>
            </p:cNvPr>
            <p:cNvSpPr/>
            <p:nvPr/>
          </p:nvSpPr>
          <p:spPr>
            <a:xfrm>
              <a:off x="863600" y="1346200"/>
              <a:ext cx="1800000" cy="18000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F7DB387-2851-D07D-F078-F2E1EA254289}"/>
                </a:ext>
              </a:extLst>
            </p:cNvPr>
            <p:cNvSpPr/>
            <p:nvPr/>
          </p:nvSpPr>
          <p:spPr>
            <a:xfrm>
              <a:off x="1028700" y="1714500"/>
              <a:ext cx="121920" cy="1143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3F7D45B-1727-F444-11F3-DB3CB5264A2C}"/>
                </a:ext>
              </a:extLst>
            </p:cNvPr>
            <p:cNvSpPr/>
            <p:nvPr/>
          </p:nvSpPr>
          <p:spPr>
            <a:xfrm>
              <a:off x="1572260" y="2644140"/>
              <a:ext cx="121920" cy="1143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BEF726D-DFAA-A90C-11A2-1CD4893F635B}"/>
                </a:ext>
              </a:extLst>
            </p:cNvPr>
            <p:cNvSpPr/>
            <p:nvPr/>
          </p:nvSpPr>
          <p:spPr>
            <a:xfrm>
              <a:off x="1846150" y="1828800"/>
              <a:ext cx="121920" cy="1143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A29D61-BE38-A832-140A-A1A24FA87C2F}"/>
              </a:ext>
            </a:extLst>
          </p:cNvPr>
          <p:cNvGrpSpPr/>
          <p:nvPr/>
        </p:nvGrpSpPr>
        <p:grpSpPr>
          <a:xfrm>
            <a:off x="886460" y="1865022"/>
            <a:ext cx="1800000" cy="1800000"/>
            <a:chOff x="863600" y="1346200"/>
            <a:chExt cx="1800000" cy="1800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5C4ED32-7BE8-324F-6892-7A6ED336C7B6}"/>
                </a:ext>
              </a:extLst>
            </p:cNvPr>
            <p:cNvSpPr/>
            <p:nvPr/>
          </p:nvSpPr>
          <p:spPr>
            <a:xfrm>
              <a:off x="863600" y="1346200"/>
              <a:ext cx="1800000" cy="18000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D400FDA-AB2D-38F5-1F60-33A119ADD5C3}"/>
                </a:ext>
              </a:extLst>
            </p:cNvPr>
            <p:cNvSpPr/>
            <p:nvPr/>
          </p:nvSpPr>
          <p:spPr>
            <a:xfrm>
              <a:off x="1028700" y="1714500"/>
              <a:ext cx="121920" cy="1143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B1E079-8B57-4F5B-71FA-79586A6F5CF4}"/>
                </a:ext>
              </a:extLst>
            </p:cNvPr>
            <p:cNvSpPr/>
            <p:nvPr/>
          </p:nvSpPr>
          <p:spPr>
            <a:xfrm>
              <a:off x="1572260" y="2644140"/>
              <a:ext cx="121920" cy="1143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2F2EE7-4EFC-24C3-2114-FF5250129C9E}"/>
                </a:ext>
              </a:extLst>
            </p:cNvPr>
            <p:cNvSpPr/>
            <p:nvPr/>
          </p:nvSpPr>
          <p:spPr>
            <a:xfrm>
              <a:off x="1846150" y="1828800"/>
              <a:ext cx="121920" cy="1143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0850977-BE49-6102-F990-6B81AC96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Dimension reduction distorts distances and position</a:t>
            </a:r>
            <a:br>
              <a:rPr lang="en-GB" dirty="0"/>
            </a:br>
            <a:r>
              <a:rPr lang="en-GB" dirty="0"/>
              <a:t>For example, moving from 2D to 1D</a:t>
            </a:r>
            <a:br>
              <a:rPr lang="en-GB" dirty="0"/>
            </a:br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F9B7D1-1DAB-ED95-F7F9-C27AD68A88D7}"/>
              </a:ext>
            </a:extLst>
          </p:cNvPr>
          <p:cNvGrpSpPr/>
          <p:nvPr/>
        </p:nvGrpSpPr>
        <p:grpSpPr>
          <a:xfrm rot="16200000">
            <a:off x="3782510" y="1830524"/>
            <a:ext cx="1800000" cy="1800000"/>
            <a:chOff x="863600" y="1346200"/>
            <a:chExt cx="1800000" cy="180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6A8B13-CA96-68DE-5806-62C20DBEE54D}"/>
                </a:ext>
              </a:extLst>
            </p:cNvPr>
            <p:cNvSpPr/>
            <p:nvPr/>
          </p:nvSpPr>
          <p:spPr>
            <a:xfrm>
              <a:off x="863600" y="1346200"/>
              <a:ext cx="1800000" cy="18000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A905939-3970-5957-71BC-96A17F5A2DAC}"/>
                </a:ext>
              </a:extLst>
            </p:cNvPr>
            <p:cNvSpPr/>
            <p:nvPr/>
          </p:nvSpPr>
          <p:spPr>
            <a:xfrm>
              <a:off x="1028700" y="1714500"/>
              <a:ext cx="121920" cy="1143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61FD949-3EAD-97BE-F0D7-4E5C7A3811DC}"/>
                </a:ext>
              </a:extLst>
            </p:cNvPr>
            <p:cNvSpPr/>
            <p:nvPr/>
          </p:nvSpPr>
          <p:spPr>
            <a:xfrm>
              <a:off x="1572260" y="2644140"/>
              <a:ext cx="121920" cy="1143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62BBA3F-4911-2E04-9512-72ABBDFB45A4}"/>
                </a:ext>
              </a:extLst>
            </p:cNvPr>
            <p:cNvSpPr/>
            <p:nvPr/>
          </p:nvSpPr>
          <p:spPr>
            <a:xfrm>
              <a:off x="1846150" y="1828800"/>
              <a:ext cx="121920" cy="1143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7EC46-7848-59A2-471D-6B32A24DE12E}"/>
              </a:ext>
            </a:extLst>
          </p:cNvPr>
          <p:cNvCxnSpPr>
            <a:cxnSpLocks/>
          </p:cNvCxnSpPr>
          <p:nvPr/>
        </p:nvCxnSpPr>
        <p:spPr>
          <a:xfrm>
            <a:off x="886460" y="4061822"/>
            <a:ext cx="18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72FE70-2D17-E683-D094-A8402F73A954}"/>
              </a:ext>
            </a:extLst>
          </p:cNvPr>
          <p:cNvSpPr txBox="1"/>
          <p:nvPr/>
        </p:nvSpPr>
        <p:spPr>
          <a:xfrm>
            <a:off x="4043270" y="3089343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E09A1-870F-C519-EB3F-E79C3E58D9E5}"/>
              </a:ext>
            </a:extLst>
          </p:cNvPr>
          <p:cNvSpPr txBox="1"/>
          <p:nvPr/>
        </p:nvSpPr>
        <p:spPr>
          <a:xfrm>
            <a:off x="4058510" y="3847059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57732-8D10-8175-701C-D70794C75AB2}"/>
              </a:ext>
            </a:extLst>
          </p:cNvPr>
          <p:cNvSpPr txBox="1"/>
          <p:nvPr/>
        </p:nvSpPr>
        <p:spPr>
          <a:xfrm>
            <a:off x="6825834" y="3854667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C60F2-E8F0-058D-407E-DC3DF52B6A13}"/>
              </a:ext>
            </a:extLst>
          </p:cNvPr>
          <p:cNvSpPr txBox="1"/>
          <p:nvPr/>
        </p:nvSpPr>
        <p:spPr>
          <a:xfrm>
            <a:off x="932180" y="3854667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0F319-8E56-4795-B195-3D0A0DD110A0}"/>
              </a:ext>
            </a:extLst>
          </p:cNvPr>
          <p:cNvSpPr txBox="1"/>
          <p:nvPr/>
        </p:nvSpPr>
        <p:spPr>
          <a:xfrm>
            <a:off x="982980" y="1981170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A76FB-6A0B-F50A-4966-4097A37B7DAA}"/>
              </a:ext>
            </a:extLst>
          </p:cNvPr>
          <p:cNvSpPr txBox="1"/>
          <p:nvPr/>
        </p:nvSpPr>
        <p:spPr>
          <a:xfrm>
            <a:off x="4172810" y="2302259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293B0C-6BF7-AC7C-960F-315CD1BCEF00}"/>
              </a:ext>
            </a:extLst>
          </p:cNvPr>
          <p:cNvSpPr txBox="1"/>
          <p:nvPr/>
        </p:nvSpPr>
        <p:spPr>
          <a:xfrm>
            <a:off x="7546684" y="3853112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15A1BB-0D0B-75A2-BC93-0D44434C50F4}"/>
              </a:ext>
            </a:extLst>
          </p:cNvPr>
          <p:cNvSpPr txBox="1"/>
          <p:nvPr/>
        </p:nvSpPr>
        <p:spPr>
          <a:xfrm>
            <a:off x="7558825" y="2266272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415EC7-9E23-9245-978F-C1E9CB6BE3E7}"/>
              </a:ext>
            </a:extLst>
          </p:cNvPr>
          <p:cNvSpPr txBox="1"/>
          <p:nvPr/>
        </p:nvSpPr>
        <p:spPr>
          <a:xfrm>
            <a:off x="4172810" y="3847059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0DB6F6-47F5-F5B2-2B7A-1760048FA7A8}"/>
              </a:ext>
            </a:extLst>
          </p:cNvPr>
          <p:cNvSpPr txBox="1"/>
          <p:nvPr/>
        </p:nvSpPr>
        <p:spPr>
          <a:xfrm>
            <a:off x="1811430" y="3860872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70204A-587A-A840-FCA2-2E59DFC1B461}"/>
              </a:ext>
            </a:extLst>
          </p:cNvPr>
          <p:cNvSpPr txBox="1"/>
          <p:nvPr/>
        </p:nvSpPr>
        <p:spPr>
          <a:xfrm>
            <a:off x="1800430" y="2108686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28E191-0534-13F5-2091-291EA06704AB}"/>
              </a:ext>
            </a:extLst>
          </p:cNvPr>
          <p:cNvSpPr txBox="1"/>
          <p:nvPr/>
        </p:nvSpPr>
        <p:spPr>
          <a:xfrm>
            <a:off x="4982210" y="3854667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D0204A-2E54-DD5A-AF86-D07EBEC0A66A}"/>
              </a:ext>
            </a:extLst>
          </p:cNvPr>
          <p:cNvSpPr txBox="1"/>
          <p:nvPr/>
        </p:nvSpPr>
        <p:spPr>
          <a:xfrm>
            <a:off x="6799325" y="2681431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D0BDD9-B210-76E8-1C36-E79142EE5276}"/>
              </a:ext>
            </a:extLst>
          </p:cNvPr>
          <p:cNvSpPr txBox="1"/>
          <p:nvPr/>
        </p:nvSpPr>
        <p:spPr>
          <a:xfrm>
            <a:off x="4975860" y="2581937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456DF9-B507-6BFF-B899-20EA5B851CC3}"/>
              </a:ext>
            </a:extLst>
          </p:cNvPr>
          <p:cNvSpPr txBox="1"/>
          <p:nvPr/>
        </p:nvSpPr>
        <p:spPr>
          <a:xfrm>
            <a:off x="1507082" y="3854667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7C99EE-DBBD-6052-8B44-0C8066001350}"/>
              </a:ext>
            </a:extLst>
          </p:cNvPr>
          <p:cNvSpPr txBox="1"/>
          <p:nvPr/>
        </p:nvSpPr>
        <p:spPr>
          <a:xfrm>
            <a:off x="1526540" y="2898249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0FF9F6-A593-9E5C-EFDD-3B362720E68A}"/>
              </a:ext>
            </a:extLst>
          </p:cNvPr>
          <p:cNvCxnSpPr>
            <a:cxnSpLocks/>
          </p:cNvCxnSpPr>
          <p:nvPr/>
        </p:nvCxnSpPr>
        <p:spPr>
          <a:xfrm>
            <a:off x="3782060" y="4061822"/>
            <a:ext cx="18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16749FCF-7FC8-F26F-B69D-4FDC43B4E3B0}"/>
              </a:ext>
            </a:extLst>
          </p:cNvPr>
          <p:cNvSpPr/>
          <p:nvPr/>
        </p:nvSpPr>
        <p:spPr>
          <a:xfrm rot="13467568">
            <a:off x="2756178" y="1268556"/>
            <a:ext cx="336436" cy="347374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015C8A-E658-B11F-91AA-64B98FFF6348}"/>
              </a:ext>
            </a:extLst>
          </p:cNvPr>
          <p:cNvSpPr txBox="1"/>
          <p:nvPr/>
        </p:nvSpPr>
        <p:spPr>
          <a:xfrm>
            <a:off x="3098083" y="1134734"/>
            <a:ext cx="149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Rotate 90</a:t>
            </a:r>
            <a:r>
              <a:rPr lang="en-GB" sz="1400" baseline="50000" dirty="0"/>
              <a:t>0</a:t>
            </a:r>
            <a:r>
              <a:rPr lang="en-GB" dirty="0"/>
              <a:t> anticlockwise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C9B7B-33CA-2E9E-C713-0761B55CD632}"/>
              </a:ext>
            </a:extLst>
          </p:cNvPr>
          <p:cNvSpPr txBox="1"/>
          <p:nvPr/>
        </p:nvSpPr>
        <p:spPr>
          <a:xfrm>
            <a:off x="3471673" y="4276586"/>
            <a:ext cx="2542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Same as viewing from left of slide in first image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9BE4B33-5E6F-091B-63D4-D51045AF1F6A}"/>
              </a:ext>
            </a:extLst>
          </p:cNvPr>
          <p:cNvGrpSpPr/>
          <p:nvPr/>
        </p:nvGrpSpPr>
        <p:grpSpPr>
          <a:xfrm rot="5400000">
            <a:off x="2150505" y="2601582"/>
            <a:ext cx="1800000" cy="284607"/>
            <a:chOff x="6556562" y="2798564"/>
            <a:chExt cx="1800000" cy="2846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BB622B-C2CE-5EE9-8BA8-404B916B727F}"/>
                </a:ext>
              </a:extLst>
            </p:cNvPr>
            <p:cNvSpPr txBox="1"/>
            <p:nvPr/>
          </p:nvSpPr>
          <p:spPr>
            <a:xfrm>
              <a:off x="6833012" y="2798564"/>
              <a:ext cx="259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CFF5EE-2B1A-60FA-3ECD-F387A1252A52}"/>
                </a:ext>
              </a:extLst>
            </p:cNvPr>
            <p:cNvSpPr txBox="1"/>
            <p:nvPr/>
          </p:nvSpPr>
          <p:spPr>
            <a:xfrm>
              <a:off x="6947312" y="2798564"/>
              <a:ext cx="259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9E838E-F234-15E3-596C-C163E3B7F0F2}"/>
                </a:ext>
              </a:extLst>
            </p:cNvPr>
            <p:cNvSpPr txBox="1"/>
            <p:nvPr/>
          </p:nvSpPr>
          <p:spPr>
            <a:xfrm>
              <a:off x="7756712" y="2806172"/>
              <a:ext cx="259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C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1008648-009A-A7B2-F761-CDB28017FB74}"/>
                </a:ext>
              </a:extLst>
            </p:cNvPr>
            <p:cNvCxnSpPr>
              <a:cxnSpLocks/>
            </p:cNvCxnSpPr>
            <p:nvPr/>
          </p:nvCxnSpPr>
          <p:spPr>
            <a:xfrm>
              <a:off x="6556562" y="3013327"/>
              <a:ext cx="1800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8E6C19A-06BA-D5E4-05C0-E103C594A72F}"/>
              </a:ext>
            </a:extLst>
          </p:cNvPr>
          <p:cNvSpPr txBox="1"/>
          <p:nvPr/>
        </p:nvSpPr>
        <p:spPr>
          <a:xfrm>
            <a:off x="7058405" y="3854667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5C2945-6C6C-4BBD-E595-B2C24828800C}"/>
              </a:ext>
            </a:extLst>
          </p:cNvPr>
          <p:cNvSpPr txBox="1"/>
          <p:nvPr/>
        </p:nvSpPr>
        <p:spPr>
          <a:xfrm>
            <a:off x="7025532" y="1652501"/>
            <a:ext cx="25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F9E51D-F240-B228-DB56-4AC0B329B6FF}"/>
              </a:ext>
            </a:extLst>
          </p:cNvPr>
          <p:cNvSpPr txBox="1"/>
          <p:nvPr/>
        </p:nvSpPr>
        <p:spPr>
          <a:xfrm>
            <a:off x="7713959" y="1432975"/>
            <a:ext cx="125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Rotate 45</a:t>
            </a:r>
            <a:r>
              <a:rPr lang="en-GB" sz="1400" baseline="50000" dirty="0"/>
              <a:t>0</a:t>
            </a:r>
            <a:r>
              <a:rPr lang="en-GB" dirty="0"/>
              <a:t> clockwise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F8FD7A-D4A2-B007-3053-2926C47C598F}"/>
              </a:ext>
            </a:extLst>
          </p:cNvPr>
          <p:cNvCxnSpPr>
            <a:cxnSpLocks/>
          </p:cNvCxnSpPr>
          <p:nvPr/>
        </p:nvCxnSpPr>
        <p:spPr>
          <a:xfrm>
            <a:off x="6469380" y="4061822"/>
            <a:ext cx="180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108655-B5FF-1179-9D45-EF5DB90EE372}"/>
              </a:ext>
            </a:extLst>
          </p:cNvPr>
          <p:cNvSpPr txBox="1"/>
          <p:nvPr/>
        </p:nvSpPr>
        <p:spPr>
          <a:xfrm>
            <a:off x="6072475" y="4289686"/>
            <a:ext cx="293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Aside: PCA angle to maximise variation, hence separation </a:t>
            </a:r>
          </a:p>
        </p:txBody>
      </p:sp>
    </p:spTree>
    <p:extLst>
      <p:ext uri="{BB962C8B-B14F-4D97-AF65-F5344CB8AC3E}">
        <p14:creationId xmlns:p14="http://schemas.microsoft.com/office/powerpoint/2010/main" val="285254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35" grpId="0" animBg="1"/>
      <p:bldP spid="36" grpId="0"/>
      <p:bldP spid="42" grpId="0"/>
      <p:bldP spid="53" grpId="0"/>
      <p:bldP spid="54" grpId="0"/>
      <p:bldP spid="55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FC83-13FC-14CB-F909-D1CEEB1E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 organising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BC3F-6E5E-A100-BDAF-088942CBF1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Self organising maps (SOM)</a:t>
            </a:r>
          </a:p>
          <a:p>
            <a:pPr lvl="1"/>
            <a:r>
              <a:rPr lang="en-GB" dirty="0"/>
              <a:t>Is a clustering method</a:t>
            </a:r>
          </a:p>
          <a:p>
            <a:pPr lvl="2"/>
            <a:r>
              <a:rPr lang="en-GB" dirty="0"/>
              <a:t>Assigns cases to clusters</a:t>
            </a:r>
          </a:p>
          <a:p>
            <a:pPr lvl="1"/>
            <a:r>
              <a:rPr lang="en-GB" dirty="0"/>
              <a:t>Is a dimension reduction method</a:t>
            </a:r>
          </a:p>
          <a:p>
            <a:pPr lvl="2"/>
            <a:r>
              <a:rPr lang="en-GB" dirty="0"/>
              <a:t>Clusters that are close in higher dimensional attribute-space are close in the lower dimensional space</a:t>
            </a:r>
          </a:p>
          <a:p>
            <a:r>
              <a:rPr lang="en-GB" dirty="0"/>
              <a:t>Used for visualisation as well as clustering</a:t>
            </a:r>
          </a:p>
          <a:p>
            <a:pPr lvl="1"/>
            <a:r>
              <a:rPr lang="en-GB" dirty="0"/>
              <a:t>Reduce to 2D for ease of visualisation</a:t>
            </a:r>
          </a:p>
          <a:p>
            <a:r>
              <a:rPr lang="en-GB" dirty="0"/>
              <a:t>Also referred to as </a:t>
            </a:r>
            <a:r>
              <a:rPr lang="en-GB" dirty="0" err="1"/>
              <a:t>Kohonen</a:t>
            </a:r>
            <a:r>
              <a:rPr lang="en-GB" dirty="0"/>
              <a:t> maps</a:t>
            </a:r>
          </a:p>
        </p:txBody>
      </p:sp>
      <p:pic>
        <p:nvPicPr>
          <p:cNvPr id="5" name="Picture 4" descr="fig_UmatrixB.pdf">
            <a:extLst>
              <a:ext uri="{FF2B5EF4-FFF2-40B4-BE49-F238E27FC236}">
                <a16:creationId xmlns:a16="http://schemas.microsoft.com/office/drawing/2014/main" id="{44CE1853-B5B2-245C-3A1E-62636FE7E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706109"/>
            <a:ext cx="3844835" cy="37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95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E55A4-3CAE-F67D-4CBA-6A7C7D38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 algorithm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35DBAE-4281-AFC5-E49A-DD93425128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Initialise</a:t>
            </a:r>
          </a:p>
          <a:p>
            <a:pPr lvl="1"/>
            <a:r>
              <a:rPr lang="en-GB" dirty="0"/>
              <a:t>Mesh of prototype clusters (neurons, synapses)</a:t>
            </a:r>
          </a:p>
          <a:p>
            <a:pPr lvl="1"/>
            <a:r>
              <a:rPr lang="en-GB" dirty="0"/>
              <a:t>Each neuron assigned random values for all attributes (weights)</a:t>
            </a:r>
          </a:p>
          <a:p>
            <a:r>
              <a:rPr lang="en-GB" dirty="0"/>
              <a:t>Iterate through all cases, random order</a:t>
            </a:r>
          </a:p>
          <a:p>
            <a:pPr lvl="1"/>
            <a:r>
              <a:rPr lang="en-GB" dirty="0"/>
              <a:t>Find closest neuron</a:t>
            </a:r>
          </a:p>
          <a:p>
            <a:pPr lvl="1"/>
            <a:r>
              <a:rPr lang="en-GB" dirty="0"/>
              <a:t>Update attribute values to move it toward case</a:t>
            </a:r>
          </a:p>
          <a:p>
            <a:pPr lvl="1"/>
            <a:r>
              <a:rPr lang="en-GB" dirty="0"/>
              <a:t>Move neighbouring neurons toward case</a:t>
            </a:r>
          </a:p>
          <a:p>
            <a:r>
              <a:rPr lang="en-GB" dirty="0"/>
              <a:t>Neurons eventually located in areas with high case density but also connected to each other</a:t>
            </a:r>
          </a:p>
          <a:p>
            <a:pPr lvl="1"/>
            <a:r>
              <a:rPr lang="en-GB" dirty="0"/>
              <a:t>Cases in cluster of close neuron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F0EA6-B93F-0BAB-C156-742E31D7D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19"/>
          <a:stretch/>
        </p:blipFill>
        <p:spPr>
          <a:xfrm>
            <a:off x="4506994" y="216190"/>
            <a:ext cx="2282377" cy="1345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5CF4E8-96C6-EDFE-FC80-077365C47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303" y="189077"/>
            <a:ext cx="2297073" cy="1362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F5D73F-89DD-49D8-9336-F8A5E6CB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994" y="1566134"/>
            <a:ext cx="2286309" cy="1373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54BBEE-246A-4E1C-F2FE-EAC6934FB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657" y="1570172"/>
            <a:ext cx="2305719" cy="13650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9FC2F-B072-34FC-AB52-9A940A373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994" y="2943324"/>
            <a:ext cx="2320553" cy="1386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FAC757-A328-5E8C-6926-BA47E16DD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371" y="2935248"/>
            <a:ext cx="2268341" cy="13948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333441-059A-0291-BFC8-13C1C51F6261}"/>
              </a:ext>
            </a:extLst>
          </p:cNvPr>
          <p:cNvSpPr txBox="1"/>
          <p:nvPr/>
        </p:nvSpPr>
        <p:spPr>
          <a:xfrm>
            <a:off x="5277394" y="4465645"/>
            <a:ext cx="3311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bitLectures</a:t>
            </a:r>
            <a:r>
              <a:rPr lang="en-GB" sz="1200" dirty="0"/>
              <a:t>, Self-organizing map (grid topology)</a:t>
            </a:r>
          </a:p>
          <a:p>
            <a:r>
              <a:rPr lang="en-GB" sz="1200" dirty="0"/>
              <a:t>https://www.youtube.com/watch?v=k7DK5fnJH94</a:t>
            </a:r>
          </a:p>
        </p:txBody>
      </p:sp>
    </p:spTree>
    <p:extLst>
      <p:ext uri="{BB962C8B-B14F-4D97-AF65-F5344CB8AC3E}">
        <p14:creationId xmlns:p14="http://schemas.microsoft.com/office/powerpoint/2010/main" val="2358220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FCD6-10AF-F22C-8A53-4D05A97A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35973-D402-AAD3-A64B-8491D484C4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5003836" cy="291465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Mesh of neurons</a:t>
            </a:r>
          </a:p>
          <a:p>
            <a:pPr lvl="1"/>
            <a:r>
              <a:rPr lang="en-GB" dirty="0"/>
              <a:t>Topology: rectangular or hexagonal</a:t>
            </a:r>
          </a:p>
          <a:p>
            <a:pPr lvl="1"/>
            <a:r>
              <a:rPr lang="en-GB" dirty="0"/>
              <a:t>Size: need more neurons than expected clusters</a:t>
            </a:r>
          </a:p>
          <a:p>
            <a:r>
              <a:rPr lang="en-GB" dirty="0"/>
              <a:t>Learning rate</a:t>
            </a:r>
          </a:p>
          <a:p>
            <a:pPr lvl="1"/>
            <a:r>
              <a:rPr lang="en-GB" dirty="0"/>
              <a:t>How much the best matching unit (closest neuron) moves</a:t>
            </a:r>
          </a:p>
          <a:p>
            <a:pPr lvl="1"/>
            <a:r>
              <a:rPr lang="en-GB" dirty="0"/>
              <a:t>Decreases over time so map converges</a:t>
            </a:r>
          </a:p>
          <a:p>
            <a:r>
              <a:rPr lang="en-GB" dirty="0"/>
              <a:t>Neighbourhood</a:t>
            </a:r>
          </a:p>
          <a:p>
            <a:pPr lvl="1"/>
            <a:r>
              <a:rPr lang="en-GB" dirty="0"/>
              <a:t>Radius: what neurons are also moved</a:t>
            </a:r>
          </a:p>
          <a:p>
            <a:pPr lvl="1"/>
            <a:r>
              <a:rPr lang="en-GB" dirty="0"/>
              <a:t>Rate function: how much they move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BC564-2D58-A4C2-8EC5-8B4347065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814" y="396033"/>
            <a:ext cx="3130905" cy="2058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F634AB-C793-C5F3-8228-BE8590CA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14" y="2682033"/>
            <a:ext cx="3175992" cy="205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76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F322-5DA8-834A-D894-35504287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 visualisation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ACA6D-5135-2A82-4377-78728A29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65" y="706109"/>
            <a:ext cx="4266546" cy="4007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9A20C6-2F0A-7E84-EE0D-59B52329931D}"/>
              </a:ext>
            </a:extLst>
          </p:cNvPr>
          <p:cNvSpPr txBox="1"/>
          <p:nvPr/>
        </p:nvSpPr>
        <p:spPr>
          <a:xfrm>
            <a:off x="1812245" y="4785549"/>
            <a:ext cx="6514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https://en.wikipedia.org/wiki/Self-organizing_map#/media/File:Synapse_Self-Organizing_Map.png</a:t>
            </a:r>
          </a:p>
        </p:txBody>
      </p:sp>
      <p:sp>
        <p:nvSpPr>
          <p:cNvPr id="7" name="Callout: Line with Accent Bar 6">
            <a:extLst>
              <a:ext uri="{FF2B5EF4-FFF2-40B4-BE49-F238E27FC236}">
                <a16:creationId xmlns:a16="http://schemas.microsoft.com/office/drawing/2014/main" id="{AF981BE9-277E-0C12-650A-AC3214BBDA7F}"/>
              </a:ext>
            </a:extLst>
          </p:cNvPr>
          <p:cNvSpPr/>
          <p:nvPr/>
        </p:nvSpPr>
        <p:spPr>
          <a:xfrm>
            <a:off x="211367" y="1506931"/>
            <a:ext cx="2296973" cy="669844"/>
          </a:xfrm>
          <a:prstGeom prst="accentCallout1">
            <a:avLst>
              <a:gd name="adj1" fmla="val 19944"/>
              <a:gd name="adj2" fmla="val 94587"/>
              <a:gd name="adj3" fmla="val -57034"/>
              <a:gd name="adj4" fmla="val 12187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Clusters formed from voting patterns</a:t>
            </a:r>
          </a:p>
        </p:txBody>
      </p:sp>
      <p:sp>
        <p:nvSpPr>
          <p:cNvPr id="8" name="Callout: Line with Accent Bar 7">
            <a:extLst>
              <a:ext uri="{FF2B5EF4-FFF2-40B4-BE49-F238E27FC236}">
                <a16:creationId xmlns:a16="http://schemas.microsoft.com/office/drawing/2014/main" id="{3853AD45-839F-4025-AAC9-01969F4AD842}"/>
              </a:ext>
            </a:extLst>
          </p:cNvPr>
          <p:cNvSpPr/>
          <p:nvPr/>
        </p:nvSpPr>
        <p:spPr>
          <a:xfrm>
            <a:off x="4715538" y="114456"/>
            <a:ext cx="3977612" cy="504330"/>
          </a:xfrm>
          <a:prstGeom prst="accentCallout1">
            <a:avLst>
              <a:gd name="adj1" fmla="val 25398"/>
              <a:gd name="adj2" fmla="val 426"/>
              <a:gd name="adj3" fmla="val 205378"/>
              <a:gd name="adj4" fmla="val -208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U-matrix (unified distance): distance between neurons (clusters), dark=far</a:t>
            </a:r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5341FBA0-EBD0-C5B8-17BA-9ED77C9274E6}"/>
              </a:ext>
            </a:extLst>
          </p:cNvPr>
          <p:cNvSpPr/>
          <p:nvPr/>
        </p:nvSpPr>
        <p:spPr>
          <a:xfrm>
            <a:off x="6996660" y="1975607"/>
            <a:ext cx="1620645" cy="632532"/>
          </a:xfrm>
          <a:prstGeom prst="accentCallout1">
            <a:avLst>
              <a:gd name="adj1" fmla="val 25398"/>
              <a:gd name="adj2" fmla="val 426"/>
              <a:gd name="adj3" fmla="val 54570"/>
              <a:gd name="adj4" fmla="val -12867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Single attribute values (vote)</a:t>
            </a:r>
          </a:p>
        </p:txBody>
      </p:sp>
    </p:spTree>
    <p:extLst>
      <p:ext uri="{BB962C8B-B14F-4D97-AF65-F5344CB8AC3E}">
        <p14:creationId xmlns:p14="http://schemas.microsoft.com/office/powerpoint/2010/main" val="864829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73FC-DEA5-49DC-D5B3-E13FD313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 depression and physical health trajectories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DF894-C80E-E620-5AC9-D8F3978FF4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259 longitudinal cases</a:t>
            </a:r>
          </a:p>
          <a:p>
            <a:pPr lvl="1"/>
            <a:r>
              <a:rPr lang="en-GB" dirty="0"/>
              <a:t>20 biomarkers for stress</a:t>
            </a:r>
          </a:p>
          <a:p>
            <a:pPr lvl="1"/>
            <a:r>
              <a:rPr lang="en-GB" dirty="0"/>
              <a:t>23 health outcomes</a:t>
            </a:r>
          </a:p>
          <a:p>
            <a:pPr lvl="1"/>
            <a:r>
              <a:rPr lang="en-GB" dirty="0"/>
              <a:t>11 time points</a:t>
            </a:r>
          </a:p>
          <a:p>
            <a:r>
              <a:rPr lang="en-GB" dirty="0"/>
              <a:t>Found 11 trajectories</a:t>
            </a:r>
          </a:p>
          <a:p>
            <a:pPr lvl="1"/>
            <a:r>
              <a:rPr lang="en-GB" dirty="0"/>
              <a:t>Used </a:t>
            </a:r>
            <a:r>
              <a:rPr lang="en-GB" i="1" dirty="0"/>
              <a:t>k-means</a:t>
            </a:r>
            <a:r>
              <a:rPr lang="en-GB" dirty="0"/>
              <a:t> to identify 18 clusters</a:t>
            </a:r>
          </a:p>
          <a:p>
            <a:pPr lvl="1"/>
            <a:r>
              <a:rPr lang="en-GB" dirty="0"/>
              <a:t>Constructed 7x12 SOM</a:t>
            </a:r>
          </a:p>
          <a:p>
            <a:pPr lvl="1"/>
            <a:r>
              <a:rPr lang="en-GB" dirty="0"/>
              <a:t>SOM to verify the </a:t>
            </a:r>
            <a:r>
              <a:rPr lang="en-GB" i="1" dirty="0"/>
              <a:t>k-means</a:t>
            </a:r>
            <a:r>
              <a:rPr lang="en-GB" dirty="0"/>
              <a:t>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2FD15-7977-EEB6-C5FA-8EB88FCA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551" y="843708"/>
            <a:ext cx="4080897" cy="3766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D6A5A-BDCF-F34C-CDD0-6F5616DE122E}"/>
              </a:ext>
            </a:extLst>
          </p:cNvPr>
          <p:cNvSpPr txBox="1"/>
          <p:nvPr/>
        </p:nvSpPr>
        <p:spPr>
          <a:xfrm>
            <a:off x="3473450" y="4558458"/>
            <a:ext cx="5505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Castellani et al (2018). Exploring comorbid depression and physical health trajectories: A case-based computational modelling approach. doi:10.1111/jep.13042</a:t>
            </a:r>
          </a:p>
        </p:txBody>
      </p:sp>
    </p:spTree>
    <p:extLst>
      <p:ext uri="{BB962C8B-B14F-4D97-AF65-F5344CB8AC3E}">
        <p14:creationId xmlns:p14="http://schemas.microsoft.com/office/powerpoint/2010/main" val="2818354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D76E2682-5B37-4C65-614E-4A055189E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How many clusters?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17DD1A-4FA6-6771-7734-61F34F0020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4071097" cy="291465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Each additional cluster increase the amount of variation between attribute values ‘explained’ by the clustering</a:t>
            </a:r>
          </a:p>
          <a:p>
            <a:pPr lvl="1"/>
            <a:r>
              <a:rPr lang="en-GB" dirty="0"/>
              <a:t>Fewer cases in each cluster, so more similar</a:t>
            </a:r>
          </a:p>
          <a:p>
            <a:r>
              <a:rPr lang="en-GB" dirty="0"/>
              <a:t>Plot number of clusters against explained variation</a:t>
            </a:r>
          </a:p>
          <a:p>
            <a:pPr lvl="1"/>
            <a:r>
              <a:rPr lang="en-GB" dirty="0"/>
              <a:t>Judgement as to the point at which additional clusters offer little improvement</a:t>
            </a:r>
          </a:p>
          <a:p>
            <a:pPr lvl="1"/>
            <a:r>
              <a:rPr lang="en-GB" dirty="0"/>
              <a:t>Referred to as elbow</a:t>
            </a:r>
          </a:p>
          <a:p>
            <a:pPr lvl="1"/>
            <a:r>
              <a:rPr lang="en-GB" dirty="0"/>
              <a:t>Justifies choice of number of clusters</a:t>
            </a:r>
          </a:p>
          <a:p>
            <a:r>
              <a:rPr lang="en-GB" dirty="0"/>
              <a:t>Heuristic only: no correct method</a:t>
            </a:r>
          </a:p>
          <a:p>
            <a:endParaRPr lang="en-GB" dirty="0"/>
          </a:p>
        </p:txBody>
      </p:sp>
      <p:pic>
        <p:nvPicPr>
          <p:cNvPr id="43012" name="Picture 2">
            <a:extLst>
              <a:ext uri="{FF2B5EF4-FFF2-40B4-BE49-F238E27FC236}">
                <a16:creationId xmlns:a16="http://schemas.microsoft.com/office/drawing/2014/main" id="{FF272720-4597-ADB4-E378-59348AC3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1" t="48940" r="18050" b="12076"/>
          <a:stretch>
            <a:fillRect/>
          </a:stretch>
        </p:blipFill>
        <p:spPr bwMode="auto">
          <a:xfrm>
            <a:off x="4787689" y="1194221"/>
            <a:ext cx="4173367" cy="275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A46FB6-26B0-D543-CE2A-5CDC62E8E03A}"/>
              </a:ext>
            </a:extLst>
          </p:cNvPr>
          <p:cNvCxnSpPr>
            <a:cxnSpLocks/>
          </p:cNvCxnSpPr>
          <p:nvPr/>
        </p:nvCxnSpPr>
        <p:spPr>
          <a:xfrm flipV="1">
            <a:off x="2660073" y="2095500"/>
            <a:ext cx="5779077" cy="1069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6C39-8790-312F-8453-31431879A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Volume is large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5E06DE7-FB20-BB96-CC62-DD4131C5D4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3436097" cy="1778842"/>
          </a:xfrm>
        </p:spPr>
        <p:txBody>
          <a:bodyPr/>
          <a:lstStyle/>
          <a:p>
            <a:r>
              <a:rPr lang="en-GB" dirty="0"/>
              <a:t>Volume is simply the size of the data</a:t>
            </a:r>
          </a:p>
          <a:p>
            <a:r>
              <a:rPr lang="en-GB" dirty="0"/>
              <a:t>For big data, the data exceeds the storage of individual computers</a:t>
            </a:r>
          </a:p>
          <a:p>
            <a:endParaRPr lang="en-GB" dirty="0"/>
          </a:p>
          <a:p>
            <a:r>
              <a:rPr lang="en-GB" dirty="0"/>
              <a:t>1.2 ZB internet traffic in 2016 (Cisco)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7CE86-91E8-AC6A-1F85-5EF35720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30" y="721383"/>
            <a:ext cx="4864331" cy="2839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A08D1-59DA-2493-F811-6DC82543F077}"/>
              </a:ext>
            </a:extLst>
          </p:cNvPr>
          <p:cNvSpPr txBox="1"/>
          <p:nvPr/>
        </p:nvSpPr>
        <p:spPr>
          <a:xfrm>
            <a:off x="4572000" y="3681428"/>
            <a:ext cx="4241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NASA, Data volume units</a:t>
            </a:r>
          </a:p>
          <a:p>
            <a:r>
              <a:rPr lang="en-GB" sz="1200" dirty="0"/>
              <a:t>https://mynasadata.larc.nasa.gov/basic-page/data-volume-units</a:t>
            </a:r>
          </a:p>
          <a:p>
            <a:r>
              <a:rPr lang="en-GB" sz="1200" dirty="0"/>
              <a:t>From Roy Williams, Powers of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2BA26-E3F6-6C41-7EBE-6FCA160FFE69}"/>
              </a:ext>
            </a:extLst>
          </p:cNvPr>
          <p:cNvSpPr txBox="1"/>
          <p:nvPr/>
        </p:nvSpPr>
        <p:spPr>
          <a:xfrm>
            <a:off x="713968" y="3262087"/>
            <a:ext cx="2899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Barnett, </a:t>
            </a:r>
            <a:r>
              <a:rPr lang="en-GB" sz="1200" b="0" i="0" dirty="0">
                <a:solidFill>
                  <a:srgbClr val="4D4D4C"/>
                </a:solidFill>
                <a:effectLst/>
                <a:latin typeface="CiscoSans"/>
              </a:rPr>
              <a:t>The Zettabyte Era Officially Begins</a:t>
            </a:r>
            <a:endParaRPr lang="en-GB" sz="1200" dirty="0"/>
          </a:p>
          <a:p>
            <a:r>
              <a:rPr lang="en-GB" sz="1200" dirty="0"/>
              <a:t>https://blogs.cisco.com/sp/the-zettabyte-era-officially-begins-how-much-is-that)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102077-6C9D-628F-10AF-A4FCFDBB7BC5}"/>
              </a:ext>
            </a:extLst>
          </p:cNvPr>
          <p:cNvCxnSpPr>
            <a:cxnSpLocks/>
          </p:cNvCxnSpPr>
          <p:nvPr/>
        </p:nvCxnSpPr>
        <p:spPr>
          <a:xfrm>
            <a:off x="4057650" y="2819400"/>
            <a:ext cx="387350" cy="10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692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D051-7B6E-DF72-C1E0-D45E8EB1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Silhouette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6C740-F239-4525-3B0D-0E719F5995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969350" cy="291465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Silhouette plots display the similarity of the cases within each cluster to help verify the clustering solution, whether clusters are meaningful</a:t>
            </a:r>
          </a:p>
          <a:p>
            <a:r>
              <a:rPr lang="en-GB" dirty="0"/>
              <a:t>Silhouette value is a function of the case attributes and the assigned cluster</a:t>
            </a:r>
          </a:p>
          <a:p>
            <a:pPr lvl="1"/>
            <a:r>
              <a:rPr lang="en-GB" dirty="0"/>
              <a:t>Let S = average distance to cases in same cluster</a:t>
            </a:r>
          </a:p>
          <a:p>
            <a:pPr lvl="1"/>
            <a:r>
              <a:rPr lang="en-GB" dirty="0"/>
              <a:t>Let N = average distance to closest neighbour cluster</a:t>
            </a:r>
          </a:p>
          <a:p>
            <a:pPr lvl="1"/>
            <a:r>
              <a:rPr lang="en-GB" dirty="0"/>
              <a:t>Silhouette value given by</a:t>
            </a:r>
          </a:p>
          <a:p>
            <a:pPr lvl="2"/>
            <a:r>
              <a:rPr lang="en-GB" dirty="0"/>
              <a:t>1 - S / N for S &lt; N (hence +1 for perfect fit with own cluster)</a:t>
            </a:r>
          </a:p>
          <a:p>
            <a:pPr lvl="2"/>
            <a:r>
              <a:rPr lang="en-GB" dirty="0"/>
              <a:t>1 – N / S for N &gt; S (hence -1 for perfect fit with neighbour)</a:t>
            </a:r>
          </a:p>
          <a:p>
            <a:r>
              <a:rPr lang="en-GB" dirty="0"/>
              <a:t>Plot shows</a:t>
            </a:r>
          </a:p>
          <a:p>
            <a:pPr lvl="1"/>
            <a:r>
              <a:rPr lang="en-GB" dirty="0"/>
              <a:t>Cluster assigned for each case</a:t>
            </a:r>
          </a:p>
          <a:p>
            <a:pPr lvl="1"/>
            <a:r>
              <a:rPr lang="en-GB" dirty="0"/>
              <a:t>Silhouette value for each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5CAAA-4D31-56AA-F5F2-00CEEB2DE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081" y="838236"/>
            <a:ext cx="3024670" cy="3467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F0D829-036F-F23D-E29C-4A1288016610}"/>
              </a:ext>
            </a:extLst>
          </p:cNvPr>
          <p:cNvSpPr txBox="1"/>
          <p:nvPr/>
        </p:nvSpPr>
        <p:spPr>
          <a:xfrm>
            <a:off x="5037620" y="4717207"/>
            <a:ext cx="401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https://en.wikipedia.org/wiki/File:Silhouette-plot-orange.png</a:t>
            </a:r>
          </a:p>
        </p:txBody>
      </p:sp>
    </p:spTree>
    <p:extLst>
      <p:ext uri="{BB962C8B-B14F-4D97-AF65-F5344CB8AC3E}">
        <p14:creationId xmlns:p14="http://schemas.microsoft.com/office/powerpoint/2010/main" val="865381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9DB69C5B-A542-7DA9-51E2-C08012A0F8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Clusters found depend on the attributes and method used</a:t>
            </a:r>
            <a:endParaRPr lang="en-GB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1F1C3-F70E-E86A-CBA3-08640DC1D3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7728697" cy="29146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All of these are important</a:t>
            </a:r>
          </a:p>
          <a:p>
            <a:pPr lvl="1"/>
            <a:r>
              <a:rPr lang="en-GB" dirty="0"/>
              <a:t>Specific attributes and how are they measured</a:t>
            </a:r>
          </a:p>
          <a:p>
            <a:pPr lvl="1"/>
            <a:r>
              <a:rPr lang="en-GB" dirty="0"/>
              <a:t>Composition of the sample (what cases selected)</a:t>
            </a:r>
          </a:p>
          <a:p>
            <a:pPr lvl="1"/>
            <a:r>
              <a:rPr lang="en-GB" dirty="0"/>
              <a:t>Clustering algorithm (hierarchical agglomerative, etc.)</a:t>
            </a:r>
          </a:p>
          <a:p>
            <a:pPr lvl="1"/>
            <a:r>
              <a:rPr lang="en-GB" dirty="0"/>
              <a:t>Choices in the algorithm (hyperparameters such as number of clusters)</a:t>
            </a:r>
          </a:p>
          <a:p>
            <a:pPr lvl="1"/>
            <a:r>
              <a:rPr lang="en-GB" dirty="0"/>
              <a:t>Distance metric</a:t>
            </a:r>
          </a:p>
          <a:p>
            <a:pPr lvl="1"/>
            <a:r>
              <a:rPr lang="en-GB" dirty="0"/>
              <a:t>How distance between clusters is measured (eg nearest neighbour, average)</a:t>
            </a:r>
          </a:p>
          <a:p>
            <a:r>
              <a:rPr lang="en-GB" dirty="0"/>
              <a:t>So how do we know if the groups we have found are real or meaningful and not just statistical artefacts?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>
            <a:extLst>
              <a:ext uri="{FF2B5EF4-FFF2-40B4-BE49-F238E27FC236}">
                <a16:creationId xmlns:a16="http://schemas.microsoft.com/office/drawing/2014/main" id="{CC1EE16B-D3D3-5E33-2A3E-4C539C2E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9" t="16737" r="15906" b="22246"/>
          <a:stretch>
            <a:fillRect/>
          </a:stretch>
        </p:blipFill>
        <p:spPr bwMode="auto">
          <a:xfrm>
            <a:off x="5207000" y="1779419"/>
            <a:ext cx="3700066" cy="212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01CBAE-A40E-FD3B-4FB7-03CD339E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the solution robust?</a:t>
            </a:r>
            <a:br>
              <a:rPr lang="en-GB" dirty="0"/>
            </a:br>
            <a:r>
              <a:rPr lang="en-GB" dirty="0"/>
              <a:t>Try different clustering methods and implementation details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3C0DF4-FADD-FA2E-B5B6-51DD2C5609E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179047" cy="2914650"/>
          </a:xfrm>
        </p:spPr>
        <p:txBody>
          <a:bodyPr>
            <a:normAutofit/>
          </a:bodyPr>
          <a:lstStyle/>
          <a:p>
            <a:r>
              <a:rPr lang="en-GB" dirty="0"/>
              <a:t>Try with different hyperparameters such as number of clusters, initialisation, distance metric, and how to measure cluster distance</a:t>
            </a:r>
          </a:p>
          <a:p>
            <a:r>
              <a:rPr lang="en-GB" dirty="0"/>
              <a:t>Remove some of the attributes: same results suggests robust</a:t>
            </a:r>
          </a:p>
          <a:p>
            <a:r>
              <a:rPr lang="en-GB" dirty="0"/>
              <a:t>Introduce perturbations: slightly vary some attribute values or add fake cases with random attribute values, different results suggests not robust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3E9BB-6274-E45C-6DC5-9D6BB35BC362}"/>
              </a:ext>
            </a:extLst>
          </p:cNvPr>
          <p:cNvSpPr txBox="1"/>
          <p:nvPr/>
        </p:nvSpPr>
        <p:spPr>
          <a:xfrm>
            <a:off x="4572000" y="3908525"/>
            <a:ext cx="445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GB" dirty="0" err="1"/>
              <a:t>Boliver</a:t>
            </a:r>
            <a:r>
              <a:rPr lang="en-GB" dirty="0"/>
              <a:t> (2015): Are there Distinctive Clusters of Higher and Lower Status Universities in the UK? doi: 10.1080/03054985.2015.1082905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028F1-9382-E84B-909B-73C35E24E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/>
          <a:stretch/>
        </p:blipFill>
        <p:spPr>
          <a:xfrm rot="5400000">
            <a:off x="2871131" y="-31782"/>
            <a:ext cx="3517624" cy="5850657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65C0C52D-C6C1-BE63-130B-1A566175A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Are the clusters meaningful and distinct?</a:t>
            </a:r>
            <a:br>
              <a:rPr lang="en-GB" altLang="en-US" dirty="0"/>
            </a:br>
            <a:r>
              <a:rPr lang="en-GB" altLang="en-US" dirty="0"/>
              <a:t>Are average attribute values different?</a:t>
            </a:r>
          </a:p>
        </p:txBody>
      </p:sp>
      <p:sp>
        <p:nvSpPr>
          <p:cNvPr id="50181" name="TextBox 3">
            <a:extLst>
              <a:ext uri="{FF2B5EF4-FFF2-40B4-BE49-F238E27FC236}">
                <a16:creationId xmlns:a16="http://schemas.microsoft.com/office/drawing/2014/main" id="{46E23A1D-F2A8-55FA-82F9-972019709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140" y="918640"/>
            <a:ext cx="80962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900" b="1" dirty="0">
                <a:solidFill>
                  <a:srgbClr val="002060"/>
                </a:solidFill>
                <a:latin typeface="Arial" panose="020B0604020202020204" pitchFamily="34" charset="0"/>
              </a:rPr>
              <a:t>Oxbridge</a:t>
            </a:r>
          </a:p>
        </p:txBody>
      </p:sp>
      <p:sp>
        <p:nvSpPr>
          <p:cNvPr id="50182" name="TextBox 4">
            <a:extLst>
              <a:ext uri="{FF2B5EF4-FFF2-40B4-BE49-F238E27FC236}">
                <a16:creationId xmlns:a16="http://schemas.microsoft.com/office/drawing/2014/main" id="{13D456B3-EEB7-4EC8-88CE-632AEB799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5856" y="918640"/>
            <a:ext cx="107989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900" b="1" dirty="0">
                <a:solidFill>
                  <a:srgbClr val="002060"/>
                </a:solidFill>
                <a:latin typeface="Arial" panose="020B0604020202020204" pitchFamily="34" charset="0"/>
              </a:rPr>
              <a:t>Most other Old</a:t>
            </a:r>
          </a:p>
        </p:txBody>
      </p:sp>
      <p:sp>
        <p:nvSpPr>
          <p:cNvPr id="50183" name="TextBox 5">
            <a:extLst>
              <a:ext uri="{FF2B5EF4-FFF2-40B4-BE49-F238E27FC236}">
                <a16:creationId xmlns:a16="http://schemas.microsoft.com/office/drawing/2014/main" id="{407AEBD7-9FFE-6BBD-62BA-0D178E41B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0597" y="918640"/>
            <a:ext cx="100438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900" b="1" dirty="0">
                <a:solidFill>
                  <a:srgbClr val="002060"/>
                </a:solidFill>
                <a:latin typeface="Arial" panose="020B0604020202020204" pitchFamily="34" charset="0"/>
              </a:rPr>
              <a:t>Mainly New</a:t>
            </a:r>
          </a:p>
        </p:txBody>
      </p:sp>
      <p:sp>
        <p:nvSpPr>
          <p:cNvPr id="50184" name="TextBox 6">
            <a:extLst>
              <a:ext uri="{FF2B5EF4-FFF2-40B4-BE49-F238E27FC236}">
                <a16:creationId xmlns:a16="http://schemas.microsoft.com/office/drawing/2014/main" id="{11E5B752-83A1-0276-BC3B-87715C19C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0494" y="918640"/>
            <a:ext cx="107989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900" b="1" dirty="0">
                <a:solidFill>
                  <a:srgbClr val="002060"/>
                </a:solidFill>
                <a:latin typeface="Arial" panose="020B0604020202020204" pitchFamily="34" charset="0"/>
              </a:rPr>
              <a:t>Struggling New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1B0C9-53CF-2161-81AA-1EDBB36BC1FD}"/>
              </a:ext>
            </a:extLst>
          </p:cNvPr>
          <p:cNvSpPr txBox="1"/>
          <p:nvPr/>
        </p:nvSpPr>
        <p:spPr>
          <a:xfrm>
            <a:off x="4572000" y="4681835"/>
            <a:ext cx="445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GB" dirty="0" err="1"/>
              <a:t>Boliver</a:t>
            </a:r>
            <a:r>
              <a:rPr lang="en-GB" dirty="0"/>
              <a:t> (2015): Are there Distinctive Clusters of Higher and Lower Status Universities in the UK? doi: 10.1080/03054985.2015.1082905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EEB408-3F75-C90D-492D-93941A50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the clusters consistent with other evidence?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1E34A-AF7C-7070-1D48-2A1C0A7003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Validity might also be ascertained through triangulation and/or mixed-methods research</a:t>
            </a:r>
          </a:p>
          <a:p>
            <a:r>
              <a:rPr lang="en-GB" dirty="0"/>
              <a:t>Do the results align with those of other research?</a:t>
            </a:r>
          </a:p>
          <a:p>
            <a:pPr lvl="1"/>
            <a:r>
              <a:rPr lang="en-GB" dirty="0"/>
              <a:t>If so, this lends credence to their validity</a:t>
            </a:r>
          </a:p>
          <a:p>
            <a:r>
              <a:rPr lang="en-GB" dirty="0"/>
              <a:t>Can you verify the results using other methods?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http://www.spiritualblessings.org/wp-content/uploads/2013/07/interview.png">
            <a:extLst>
              <a:ext uri="{FF2B5EF4-FFF2-40B4-BE49-F238E27FC236}">
                <a16:creationId xmlns:a16="http://schemas.microsoft.com/office/drawing/2014/main" id="{B754AE2A-9B31-D3B7-88E3-B5782AD0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797" y="1808384"/>
            <a:ext cx="1942651" cy="146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http://vignette2.wikia.nocookie.net/tintin/images/c/ce/Museum_of_Ethnography.jpg/revision/latest?cb=20110825232057">
            <a:extLst>
              <a:ext uri="{FF2B5EF4-FFF2-40B4-BE49-F238E27FC236}">
                <a16:creationId xmlns:a16="http://schemas.microsoft.com/office/drawing/2014/main" id="{E699EF5B-1390-B8AA-C40F-DFA87161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0" y="2166761"/>
            <a:ext cx="1486694" cy="146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http://rampages.us/grizzardaj/wp-content/uploads/sites/7217/2015/07/focus-group.jpg">
            <a:extLst>
              <a:ext uri="{FF2B5EF4-FFF2-40B4-BE49-F238E27FC236}">
                <a16:creationId xmlns:a16="http://schemas.microsoft.com/office/drawing/2014/main" id="{77CEF871-3A79-7493-A770-44A36A2C4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88" y="2953996"/>
            <a:ext cx="2405856" cy="134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ljhs.co.uk/wp-content/uploads/2013/09/video-camera-copy-300x183.jpg">
            <a:extLst>
              <a:ext uri="{FF2B5EF4-FFF2-40B4-BE49-F238E27FC236}">
                <a16:creationId xmlns:a16="http://schemas.microsoft.com/office/drawing/2014/main" id="{F39CCB49-25CB-9322-462E-9313D0118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78" y="3372152"/>
            <a:ext cx="2063619" cy="125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165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B443F8-6E71-C148-BA25-F9D8A64EABB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Case-Based Complexity</a:t>
            </a:r>
          </a:p>
          <a:p>
            <a:endParaRPr lang="en-US" dirty="0"/>
          </a:p>
          <a:p>
            <a:r>
              <a:rPr lang="en-US" dirty="0"/>
              <a:t>(wrap up)</a:t>
            </a:r>
          </a:p>
        </p:txBody>
      </p:sp>
      <p:pic>
        <p:nvPicPr>
          <p:cNvPr id="4" name="Picture 4" descr="Three wrapped gifts">
            <a:extLst>
              <a:ext uri="{FF2B5EF4-FFF2-40B4-BE49-F238E27FC236}">
                <a16:creationId xmlns:a16="http://schemas.microsoft.com/office/drawing/2014/main" id="{29ED440E-8BA8-F35B-37F9-F4D973E7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78" y="428527"/>
            <a:ext cx="5405186" cy="39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12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338C-7B0C-E784-0824-8E74447A7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what ways is clustering a case based complexity method?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6F2AD-E21C-5386-8983-C201CFCE30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985497" cy="291465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Case is a complex system</a:t>
            </a:r>
          </a:p>
          <a:p>
            <a:pPr lvl="1"/>
            <a:r>
              <a:rPr lang="en-GB" dirty="0"/>
              <a:t>Cases are treated as a composite of their attributes</a:t>
            </a:r>
          </a:p>
          <a:p>
            <a:pPr lvl="1"/>
            <a:r>
              <a:rPr lang="en-GB" dirty="0"/>
              <a:t>Attributes are interdependent, reflecting the history of the case</a:t>
            </a:r>
          </a:p>
          <a:p>
            <a:pPr lvl="1"/>
            <a:r>
              <a:rPr lang="en-GB" dirty="0"/>
              <a:t>Cases are dynamic, attribute values change over time</a:t>
            </a:r>
          </a:p>
          <a:p>
            <a:r>
              <a:rPr lang="en-GB" dirty="0"/>
              <a:t>Case is the unit of analysis in clustering methods</a:t>
            </a:r>
          </a:p>
          <a:p>
            <a:pPr lvl="1"/>
            <a:r>
              <a:rPr lang="en-GB" dirty="0"/>
              <a:t>All attributes are used to assess similarity and difference</a:t>
            </a:r>
          </a:p>
          <a:p>
            <a:r>
              <a:rPr lang="en-GB" dirty="0"/>
              <a:t>Outcome of the analysis is a catalogue of case profiles (at a particular point in time)</a:t>
            </a:r>
          </a:p>
          <a:p>
            <a:pPr lvl="1"/>
            <a:r>
              <a:rPr lang="en-GB" dirty="0"/>
              <a:t>Method is about identifying patterns in the cases</a:t>
            </a:r>
          </a:p>
          <a:p>
            <a:pPr lvl="1"/>
            <a:r>
              <a:rPr lang="en-GB" dirty="0"/>
              <a:t>Similar profiles clustered together</a:t>
            </a:r>
          </a:p>
          <a:p>
            <a:pPr lvl="1"/>
            <a:r>
              <a:rPr lang="en-GB" dirty="0"/>
              <a:t>Clusters help to understand diversity of cases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828F9-BC25-0A1F-0DD5-DA909AFE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081" y="1060486"/>
            <a:ext cx="3024670" cy="34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66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A932-A7E2-7E28-4BF5-6A1D4A8F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Diversity of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9FE40-E9B1-EC54-2445-FFB6176CB3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680697" cy="291465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Statistical methods and case based complexity differ in their attitude to diversity</a:t>
            </a:r>
          </a:p>
          <a:p>
            <a:pPr lvl="1"/>
            <a:r>
              <a:rPr lang="en-GB" dirty="0"/>
              <a:t>In statistics, average is meaningful for a variable</a:t>
            </a:r>
          </a:p>
          <a:p>
            <a:pPr lvl="2"/>
            <a:r>
              <a:rPr lang="en-GB" dirty="0"/>
              <a:t>Good at interchangeable (fungible) cases</a:t>
            </a:r>
          </a:p>
          <a:p>
            <a:pPr lvl="1"/>
            <a:r>
              <a:rPr lang="en-GB" dirty="0"/>
              <a:t>In case based methods, all clusters are important</a:t>
            </a:r>
          </a:p>
          <a:p>
            <a:pPr lvl="2"/>
            <a:r>
              <a:rPr lang="en-GB" dirty="0"/>
              <a:t>There is no average cluster</a:t>
            </a:r>
          </a:p>
          <a:p>
            <a:pPr lvl="2"/>
            <a:r>
              <a:rPr lang="en-GB" dirty="0"/>
              <a:t>Small clusters show meaningful differences</a:t>
            </a:r>
          </a:p>
          <a:p>
            <a:r>
              <a:rPr lang="en-GB" dirty="0"/>
              <a:t>A set of cases is more diverse where</a:t>
            </a:r>
          </a:p>
          <a:p>
            <a:pPr lvl="1"/>
            <a:r>
              <a:rPr lang="en-GB" dirty="0"/>
              <a:t>More clusters are required to cover the cases</a:t>
            </a:r>
          </a:p>
          <a:p>
            <a:pPr lvl="1"/>
            <a:r>
              <a:rPr lang="en-GB" dirty="0"/>
              <a:t>Cases are distributed evenly between clusters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C978A-6A3B-A9D5-529B-DA8D163E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59" y="706109"/>
            <a:ext cx="358366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21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461CEE-C1BD-BDF0-BD03-7CDBA1D8E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284" y="259801"/>
            <a:ext cx="2885650" cy="242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640D75-A0AA-9539-68F0-44CFE8712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Review: How does clustering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ED09-069D-4541-C7CD-59C7353356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Clustering is an exploratory method in the big data toolbox</a:t>
            </a:r>
          </a:p>
          <a:p>
            <a:r>
              <a:rPr lang="en-GB" dirty="0"/>
              <a:t>Cases are conceptually located in multidimensional space</a:t>
            </a:r>
          </a:p>
          <a:p>
            <a:pPr lvl="1"/>
            <a:r>
              <a:rPr lang="en-GB" dirty="0"/>
              <a:t>Each dimension refers to one attribute</a:t>
            </a:r>
          </a:p>
          <a:p>
            <a:r>
              <a:rPr lang="en-GB" dirty="0"/>
              <a:t>Goal is to allocated cases to clusters so that</a:t>
            </a:r>
          </a:p>
          <a:p>
            <a:pPr lvl="1"/>
            <a:r>
              <a:rPr lang="en-GB" dirty="0"/>
              <a:t>Cases within a cluster are close to each other</a:t>
            </a:r>
          </a:p>
          <a:p>
            <a:pPr lvl="1"/>
            <a:r>
              <a:rPr lang="en-GB" dirty="0"/>
              <a:t>Clusters are distant from each other</a:t>
            </a:r>
          </a:p>
          <a:p>
            <a:r>
              <a:rPr lang="en-GB" dirty="0"/>
              <a:t>Euclidean (straight line) is common distance metric</a:t>
            </a: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6B2E2D57-416D-6C24-2249-54FD635BF3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47965" y="3126954"/>
            <a:ext cx="2545756" cy="1583676"/>
            <a:chOff x="1331913" y="2205038"/>
            <a:chExt cx="6696075" cy="4649787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1B63BD55-8E68-DBAA-EBE0-A97E9F5DC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02" t="32204" r="25195" b="21609"/>
            <a:stretch>
              <a:fillRect/>
            </a:stretch>
          </p:blipFill>
          <p:spPr bwMode="auto">
            <a:xfrm>
              <a:off x="1331913" y="2205038"/>
              <a:ext cx="6696075" cy="4649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0138F2-A5BC-7E67-D41F-4A3EC4F3AC10}"/>
                </a:ext>
              </a:extLst>
            </p:cNvPr>
            <p:cNvSpPr/>
            <p:nvPr/>
          </p:nvSpPr>
          <p:spPr>
            <a:xfrm>
              <a:off x="2555756" y="2923674"/>
              <a:ext cx="1223843" cy="939207"/>
            </a:xfrm>
            <a:prstGeom prst="ellipse">
              <a:avLst/>
            </a:prstGeom>
            <a:noFill/>
            <a:ln>
              <a:solidFill>
                <a:srgbClr val="5C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B8D4A2-FACF-6AC7-DA9C-C29D7480EC69}"/>
                </a:ext>
              </a:extLst>
            </p:cNvPr>
            <p:cNvSpPr/>
            <p:nvPr/>
          </p:nvSpPr>
          <p:spPr>
            <a:xfrm rot="2782673">
              <a:off x="5860554" y="2369413"/>
              <a:ext cx="860940" cy="1542552"/>
            </a:xfrm>
            <a:prstGeom prst="ellipse">
              <a:avLst/>
            </a:prstGeom>
            <a:noFill/>
            <a:ln>
              <a:solidFill>
                <a:srgbClr val="006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7F76BCF-7DAA-EA76-B95A-DB7ADCFBC65E}"/>
                </a:ext>
              </a:extLst>
            </p:cNvPr>
            <p:cNvSpPr/>
            <p:nvPr/>
          </p:nvSpPr>
          <p:spPr>
            <a:xfrm rot="19801933">
              <a:off x="3358902" y="4044319"/>
              <a:ext cx="2269208" cy="1152663"/>
            </a:xfrm>
            <a:prstGeom prst="ellipse">
              <a:avLst/>
            </a:prstGeom>
            <a:noFill/>
            <a:ln>
              <a:solidFill>
                <a:srgbClr val="006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3079517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2982-776E-F20A-6132-09C655D0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B3AAE-4DA2-1C8B-7075-F08BFBC592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5075862" cy="29146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Essential to treat clustering as an exploratory method</a:t>
            </a:r>
          </a:p>
          <a:p>
            <a:r>
              <a:rPr lang="en-GB" dirty="0"/>
              <a:t>Finding clusters does not mean the cases are structured</a:t>
            </a:r>
          </a:p>
          <a:p>
            <a:pPr lvl="1"/>
            <a:r>
              <a:rPr lang="en-GB" dirty="0"/>
              <a:t>Any dataset can be clustered, even random noise</a:t>
            </a:r>
          </a:p>
          <a:p>
            <a:r>
              <a:rPr lang="en-GB" dirty="0"/>
              <a:t>Always investigate the meaning of the clusters</a:t>
            </a:r>
          </a:p>
          <a:p>
            <a:pPr lvl="1"/>
            <a:r>
              <a:rPr lang="en-GB" dirty="0"/>
              <a:t>How robust are the clusters?</a:t>
            </a:r>
          </a:p>
          <a:p>
            <a:pPr lvl="1"/>
            <a:r>
              <a:rPr lang="en-GB" dirty="0"/>
              <a:t>Are the differences between attribute values meaningful?</a:t>
            </a:r>
          </a:p>
          <a:p>
            <a:pPr lvl="1"/>
            <a:r>
              <a:rPr lang="en-GB" dirty="0"/>
              <a:t>Are the clusters far apart?</a:t>
            </a:r>
          </a:p>
        </p:txBody>
      </p:sp>
      <p:pic>
        <p:nvPicPr>
          <p:cNvPr id="7" name="Picture 6" descr="White 3D hexagon background">
            <a:extLst>
              <a:ext uri="{FF2B5EF4-FFF2-40B4-BE49-F238E27FC236}">
                <a16:creationId xmlns:a16="http://schemas.microsoft.com/office/drawing/2014/main" id="{9F61F2EE-DDB2-BD0F-AF88-64BAA860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49" r="31664"/>
          <a:stretch/>
        </p:blipFill>
        <p:spPr>
          <a:xfrm>
            <a:off x="5786937" y="-3063"/>
            <a:ext cx="3357063" cy="51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2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730E-65BD-7D42-77DE-C5AFBC9E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Volume is growing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EDFF8-D532-F28C-FA6B-EB0D9FC9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82" y="933994"/>
            <a:ext cx="8489588" cy="2971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9C311-4B3D-2C41-8CB6-F63FBB7174D1}"/>
              </a:ext>
            </a:extLst>
          </p:cNvPr>
          <p:cNvSpPr txBox="1"/>
          <p:nvPr/>
        </p:nvSpPr>
        <p:spPr>
          <a:xfrm>
            <a:off x="1208183" y="4100741"/>
            <a:ext cx="715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Reinsel</a:t>
            </a:r>
            <a:r>
              <a:rPr lang="en-GB" sz="1200" dirty="0"/>
              <a:t>, </a:t>
            </a:r>
            <a:r>
              <a:rPr lang="en-GB" sz="1200" dirty="0" err="1"/>
              <a:t>Gantz</a:t>
            </a:r>
            <a:r>
              <a:rPr lang="en-GB" sz="1200" dirty="0"/>
              <a:t>, </a:t>
            </a:r>
            <a:r>
              <a:rPr lang="en-GB" sz="1200" dirty="0" err="1"/>
              <a:t>Rydning</a:t>
            </a:r>
            <a:r>
              <a:rPr lang="en-GB" sz="1200" dirty="0"/>
              <a:t> (2018), </a:t>
            </a:r>
            <a:r>
              <a:rPr lang="en-GB" sz="1200" i="1" dirty="0"/>
              <a:t>Data Age 2025: The Digitization of the World</a:t>
            </a:r>
            <a:r>
              <a:rPr lang="en-GB" sz="1200" dirty="0"/>
              <a:t>, IDC White Paper – #US44413318</a:t>
            </a:r>
          </a:p>
          <a:p>
            <a:r>
              <a:rPr lang="en-GB" sz="1200" dirty="0"/>
              <a:t>https://www.seagate.com/files/www-content/our-story/trends/files/idc-seagate-dataage-whitepaper.pdf</a:t>
            </a:r>
          </a:p>
        </p:txBody>
      </p:sp>
    </p:spTree>
    <p:extLst>
      <p:ext uri="{BB962C8B-B14F-4D97-AF65-F5344CB8AC3E}">
        <p14:creationId xmlns:p14="http://schemas.microsoft.com/office/powerpoint/2010/main" val="349763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86AF26-4477-1FC6-AA19-2F4F06917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50" b="2375"/>
          <a:stretch/>
        </p:blipFill>
        <p:spPr>
          <a:xfrm>
            <a:off x="4038600" y="2526092"/>
            <a:ext cx="4832350" cy="253485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20F17-8218-64F4-1905-8CD6E69D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session: Case Based Complexity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EAA5-F5D3-EFD4-28E5-976E0A2A20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Dataset</a:t>
            </a:r>
          </a:p>
          <a:p>
            <a:pPr lvl="1"/>
            <a:r>
              <a:rPr lang="en-GB" dirty="0" err="1"/>
              <a:t>USArrests</a:t>
            </a:r>
            <a:r>
              <a:rPr lang="en-GB" dirty="0"/>
              <a:t> – built in R dataset</a:t>
            </a:r>
          </a:p>
          <a:p>
            <a:pPr lvl="1"/>
            <a:r>
              <a:rPr lang="en-GB" dirty="0"/>
              <a:t>Cases are US States</a:t>
            </a:r>
          </a:p>
          <a:p>
            <a:pPr lvl="1"/>
            <a:r>
              <a:rPr lang="en-GB" dirty="0"/>
              <a:t>Attributes are criminal offence rates</a:t>
            </a:r>
          </a:p>
          <a:p>
            <a:r>
              <a:rPr lang="en-GB" dirty="0"/>
              <a:t>Cluster and visualise</a:t>
            </a:r>
          </a:p>
          <a:p>
            <a:pPr lvl="1"/>
            <a:r>
              <a:rPr lang="en-GB" dirty="0"/>
              <a:t>k-means</a:t>
            </a:r>
          </a:p>
          <a:p>
            <a:pPr lvl="1"/>
            <a:r>
              <a:rPr lang="en-GB" dirty="0"/>
              <a:t>Hierarchical clustering</a:t>
            </a:r>
          </a:p>
          <a:p>
            <a:pPr lvl="1"/>
            <a:r>
              <a:rPr lang="en-GB" dirty="0"/>
              <a:t>Self organising map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6B3967-7857-CD0F-720D-267DC808BE0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R packages (+ </a:t>
            </a:r>
            <a:r>
              <a:rPr lang="en-GB" dirty="0" err="1"/>
              <a:t>tidyverse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cluster</a:t>
            </a:r>
          </a:p>
          <a:p>
            <a:pPr lvl="1"/>
            <a:r>
              <a:rPr lang="en-GB" dirty="0" err="1"/>
              <a:t>factoextra</a:t>
            </a:r>
            <a:r>
              <a:rPr lang="en-GB" dirty="0"/>
              <a:t>, </a:t>
            </a:r>
            <a:r>
              <a:rPr lang="en-GB" dirty="0" err="1"/>
              <a:t>dendextend</a:t>
            </a:r>
            <a:endParaRPr lang="en-GB" dirty="0"/>
          </a:p>
          <a:p>
            <a:pPr lvl="1"/>
            <a:r>
              <a:rPr lang="en-GB" dirty="0" err="1"/>
              <a:t>kohonen</a:t>
            </a:r>
            <a:r>
              <a:rPr lang="en-GB" dirty="0"/>
              <a:t>, </a:t>
            </a:r>
            <a:r>
              <a:rPr lang="en-GB" dirty="0" err="1"/>
              <a:t>SOMbrero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73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0807-887C-0B1E-4ACD-E38147D0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software: COMPLEX-IT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E6C7B-E882-72FB-A310-B6920CBC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10" y="791204"/>
            <a:ext cx="4349566" cy="3561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65094F-BA52-6B70-425F-8664F6D48A49}"/>
              </a:ext>
            </a:extLst>
          </p:cNvPr>
          <p:cNvSpPr txBox="1"/>
          <p:nvPr/>
        </p:nvSpPr>
        <p:spPr>
          <a:xfrm>
            <a:off x="5295003" y="475276"/>
            <a:ext cx="3695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COMPLEX-IT</a:t>
            </a:r>
          </a:p>
          <a:p>
            <a:r>
              <a:rPr lang="en-GB" sz="1200" dirty="0"/>
              <a:t>https://www.art-sciencefactory.com/complexit.html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B5C93-8652-5C5A-FEC6-66F14596D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119" y="1070314"/>
            <a:ext cx="4019584" cy="38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1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0807-887C-0B1E-4ACD-E38147D0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software: Orange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5094F-BA52-6B70-425F-8664F6D48A49}"/>
              </a:ext>
            </a:extLst>
          </p:cNvPr>
          <p:cNvSpPr txBox="1"/>
          <p:nvPr/>
        </p:nvSpPr>
        <p:spPr>
          <a:xfrm>
            <a:off x="6601215" y="779472"/>
            <a:ext cx="2200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Orange</a:t>
            </a:r>
          </a:p>
          <a:p>
            <a:r>
              <a:rPr lang="en-GB" sz="1200" dirty="0"/>
              <a:t>https://orangedatamining.com/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27804-05A3-2FB6-3229-44B70430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" y="929823"/>
            <a:ext cx="5199017" cy="2021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93154-A2A5-1E5C-4134-FBEA692C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90" y="3143902"/>
            <a:ext cx="4977051" cy="1823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91E911-69D3-861D-8D27-F3BB226E7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215" y="1326973"/>
            <a:ext cx="2200275" cy="99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A12C97-0532-CAB8-8A20-CAF4CCBC2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54" y="3038673"/>
            <a:ext cx="2884781" cy="17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623592-FF0D-2A79-BD17-8D5BC29B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Volume driven by social media, video and digital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5FAB5-94B0-36BA-C098-219441B6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15" y="706109"/>
            <a:ext cx="5898970" cy="3657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B879-2A05-EB75-8AB3-930D2010FEA7}"/>
              </a:ext>
            </a:extLst>
          </p:cNvPr>
          <p:cNvSpPr txBox="1"/>
          <p:nvPr/>
        </p:nvSpPr>
        <p:spPr>
          <a:xfrm>
            <a:off x="2045103" y="4490135"/>
            <a:ext cx="5053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Desjardins (2019), </a:t>
            </a:r>
            <a:r>
              <a:rPr lang="en-GB" sz="1200" i="1" dirty="0"/>
              <a:t>How much data is generated each day?</a:t>
            </a:r>
          </a:p>
          <a:p>
            <a:r>
              <a:rPr lang="en-GB" sz="1200" dirty="0"/>
              <a:t>https://www.visualcapitalist.com/how-much-data-is-generated-each-day/</a:t>
            </a:r>
          </a:p>
        </p:txBody>
      </p:sp>
    </p:spTree>
    <p:extLst>
      <p:ext uri="{BB962C8B-B14F-4D97-AF65-F5344CB8AC3E}">
        <p14:creationId xmlns:p14="http://schemas.microsoft.com/office/powerpoint/2010/main" val="15302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DA18-9698-96A3-4731-F93DAB2C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AFF7-28FC-55CC-D0D9-617B768E2C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Data streams generated and arriving at high speed</a:t>
            </a:r>
          </a:p>
          <a:p>
            <a:pPr lvl="1"/>
            <a:r>
              <a:rPr lang="en-GB" dirty="0"/>
              <a:t>Real time sensor data</a:t>
            </a:r>
          </a:p>
          <a:p>
            <a:pPr lvl="1"/>
            <a:r>
              <a:rPr lang="en-GB" dirty="0"/>
              <a:t>Transactional data such as financial data</a:t>
            </a:r>
          </a:p>
          <a:p>
            <a:r>
              <a:rPr lang="en-GB" dirty="0"/>
              <a:t>Data must be processed at speed</a:t>
            </a:r>
          </a:p>
          <a:p>
            <a:pPr lvl="1"/>
            <a:r>
              <a:rPr lang="en-GB" dirty="0"/>
              <a:t>Decisions</a:t>
            </a:r>
          </a:p>
          <a:p>
            <a:pPr lvl="2"/>
            <a:r>
              <a:rPr lang="en-GB" dirty="0"/>
              <a:t>Importance of being first for financial decisions</a:t>
            </a:r>
          </a:p>
          <a:p>
            <a:pPr lvl="2"/>
            <a:r>
              <a:rPr lang="en-GB" dirty="0"/>
              <a:t>Data protection and security</a:t>
            </a:r>
          </a:p>
          <a:p>
            <a:pPr lvl="2"/>
            <a:r>
              <a:rPr lang="en-GB" dirty="0"/>
              <a:t>Self driving cars</a:t>
            </a:r>
          </a:p>
          <a:p>
            <a:pPr lvl="1"/>
            <a:r>
              <a:rPr lang="en-GB" dirty="0"/>
              <a:t>On average, must be processed at least as quickly as arrives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0529666-1CCC-C661-0071-F4BFDFCC0AC9}"/>
              </a:ext>
            </a:extLst>
          </p:cNvPr>
          <p:cNvSpPr/>
          <p:nvPr/>
        </p:nvSpPr>
        <p:spPr>
          <a:xfrm rot="3748965">
            <a:off x="5363020" y="1070583"/>
            <a:ext cx="159519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CF24F3E-E5CB-3DD3-296E-ACD20013C749}"/>
              </a:ext>
            </a:extLst>
          </p:cNvPr>
          <p:cNvSpPr/>
          <p:nvPr/>
        </p:nvSpPr>
        <p:spPr>
          <a:xfrm rot="2462688">
            <a:off x="5924176" y="1550101"/>
            <a:ext cx="1495985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2ABDA7A-789D-D9E0-DA73-812026866BEB}"/>
              </a:ext>
            </a:extLst>
          </p:cNvPr>
          <p:cNvSpPr/>
          <p:nvPr/>
        </p:nvSpPr>
        <p:spPr>
          <a:xfrm rot="5189573">
            <a:off x="7168261" y="1337622"/>
            <a:ext cx="1267759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DBCA2C7-AF88-5A52-AC11-7E460ED62538}"/>
              </a:ext>
            </a:extLst>
          </p:cNvPr>
          <p:cNvSpPr/>
          <p:nvPr/>
        </p:nvSpPr>
        <p:spPr>
          <a:xfrm rot="3748965">
            <a:off x="6531630" y="1536644"/>
            <a:ext cx="1110409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DCF03B-42F3-AE25-0919-515908476E7D}"/>
              </a:ext>
            </a:extLst>
          </p:cNvPr>
          <p:cNvSpPr/>
          <p:nvPr/>
        </p:nvSpPr>
        <p:spPr>
          <a:xfrm rot="4357131">
            <a:off x="6300394" y="1154409"/>
            <a:ext cx="2193886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Server">
            <a:extLst>
              <a:ext uri="{FF2B5EF4-FFF2-40B4-BE49-F238E27FC236}">
                <a16:creationId xmlns:a16="http://schemas.microsoft.com/office/drawing/2014/main" id="{37E9B714-B7C4-9038-5126-E6F043E49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5418" y="2423186"/>
            <a:ext cx="1961830" cy="19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8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629E3-7C48-4AD5-6A69-1E6FE069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44" y="3219812"/>
            <a:ext cx="1924050" cy="17907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794C0DC-D1EF-5C09-5F51-A7C3364D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Variety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37329-45B2-92A3-F98C-5ADAA7980D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2827041" cy="2528142"/>
          </a:xfrm>
        </p:spPr>
        <p:txBody>
          <a:bodyPr/>
          <a:lstStyle/>
          <a:p>
            <a:r>
              <a:rPr lang="en-GB" dirty="0"/>
              <a:t>Different types of data</a:t>
            </a:r>
          </a:p>
          <a:p>
            <a:pPr lvl="1"/>
            <a:r>
              <a:rPr lang="en-GB" dirty="0"/>
              <a:t>Structured datasets, easy to store and process</a:t>
            </a:r>
          </a:p>
          <a:p>
            <a:pPr lvl="1"/>
            <a:r>
              <a:rPr lang="en-GB" dirty="0"/>
              <a:t>Unstructured data such as text and video</a:t>
            </a:r>
          </a:p>
          <a:p>
            <a:pPr lvl="1"/>
            <a:r>
              <a:rPr lang="en-GB" dirty="0"/>
              <a:t>Geospatial</a:t>
            </a:r>
          </a:p>
          <a:p>
            <a:pPr lvl="1"/>
            <a:r>
              <a:rPr lang="en-GB" dirty="0"/>
              <a:t>Sensor traces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56444-3C58-AC11-9910-81CBC524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17" y="681408"/>
            <a:ext cx="5244346" cy="2950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594A18-5781-A53D-BDDE-A1A0D1BC6AB4}"/>
              </a:ext>
            </a:extLst>
          </p:cNvPr>
          <p:cNvSpPr txBox="1"/>
          <p:nvPr/>
        </p:nvSpPr>
        <p:spPr>
          <a:xfrm>
            <a:off x="4620805" y="3804695"/>
            <a:ext cx="3754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SAP Insights, </a:t>
            </a:r>
            <a:r>
              <a:rPr lang="en-GB" sz="1200" i="1" dirty="0"/>
              <a:t>What is Big Data?</a:t>
            </a:r>
            <a:endParaRPr lang="en-GB" sz="1200" dirty="0"/>
          </a:p>
          <a:p>
            <a:r>
              <a:rPr lang="en-GB" sz="1200" dirty="0"/>
              <a:t>https://www.sap.com/uk/insights/what-is-big-data.html</a:t>
            </a:r>
          </a:p>
        </p:txBody>
      </p:sp>
    </p:spTree>
    <p:extLst>
      <p:ext uri="{BB962C8B-B14F-4D97-AF65-F5344CB8AC3E}">
        <p14:creationId xmlns:p14="http://schemas.microsoft.com/office/powerpoint/2010/main" val="3791056770"/>
      </p:ext>
    </p:extLst>
  </p:cSld>
  <p:clrMapOvr>
    <a:masterClrMapping/>
  </p:clrMapOvr>
</p:sld>
</file>

<file path=ppt/theme/theme1.xml><?xml version="1.0" encoding="utf-8"?>
<a:theme xmlns:a="http://schemas.openxmlformats.org/drawingml/2006/main" name="Durham">
  <a:themeElements>
    <a:clrScheme name="Durham University">
      <a:dk1>
        <a:srgbClr val="002A41"/>
      </a:dk1>
      <a:lt1>
        <a:sysClr val="window" lastClr="FFFFFF"/>
      </a:lt1>
      <a:dk2>
        <a:srgbClr val="54145A"/>
      </a:dk2>
      <a:lt2>
        <a:srgbClr val="CBA8B1"/>
      </a:lt2>
      <a:accent1>
        <a:srgbClr val="00AEEF"/>
      </a:accent1>
      <a:accent2>
        <a:srgbClr val="A5C8D0"/>
      </a:accent2>
      <a:accent3>
        <a:srgbClr val="AFA961"/>
      </a:accent3>
      <a:accent4>
        <a:srgbClr val="B3BDB1"/>
      </a:accent4>
      <a:accent5>
        <a:srgbClr val="FFD53A"/>
      </a:accent5>
      <a:accent6>
        <a:srgbClr val="DACDA2"/>
      </a:accent6>
      <a:hlink>
        <a:srgbClr val="BE1E2D"/>
      </a:hlink>
      <a:folHlink>
        <a:srgbClr val="B6AA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urham" id="{71A7858C-4F69-404D-9798-19F14EC7C032}" vid="{A47D975D-694F-4F82-A3E5-91508DD83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1DDFA1-7342-4D7F-9551-14BC443D5AA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BEDC2A920BC54690B09CCA7DDA1641" ma:contentTypeVersion="13" ma:contentTypeDescription="Create a new document." ma:contentTypeScope="" ma:versionID="448f1fcdeb7b13140a97bb5ff9881aa4">
  <xsd:schema xmlns:xsd="http://www.w3.org/2001/XMLSchema" xmlns:xs="http://www.w3.org/2001/XMLSchema" xmlns:p="http://schemas.microsoft.com/office/2006/metadata/properties" xmlns:ns3="605dde20-4a99-4d1a-919e-a0396ce11fb3" xmlns:ns4="13211846-227d-4cd7-be7a-5ea333aa6fd6" targetNamespace="http://schemas.microsoft.com/office/2006/metadata/properties" ma:root="true" ma:fieldsID="8e07c6a3bbf442a662a97e3231ae71e6" ns3:_="" ns4:_="">
    <xsd:import namespace="605dde20-4a99-4d1a-919e-a0396ce11fb3"/>
    <xsd:import namespace="13211846-227d-4cd7-be7a-5ea333aa6f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dde20-4a99-4d1a-919e-a0396ce11f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11846-227d-4cd7-be7a-5ea333aa6fd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A3E93F-AE20-46D6-9982-CD2D233C831B}">
  <ds:schemaRefs>
    <ds:schemaRef ds:uri="http://schemas.microsoft.com/office/2006/documentManagement/types"/>
    <ds:schemaRef ds:uri="13211846-227d-4cd7-be7a-5ea333aa6fd6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elements/1.1/"/>
    <ds:schemaRef ds:uri="605dde20-4a99-4d1a-919e-a0396ce11fb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49ADB36-923E-4A83-9D85-2671AED508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5dde20-4a99-4d1a-919e-a0396ce11fb3"/>
    <ds:schemaRef ds:uri="13211846-227d-4cd7-be7a-5ea333aa6f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1A76CA-69DC-4E93-96FA-EFD70B08C9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4434</TotalTime>
  <Words>3761</Words>
  <Application>Microsoft Office PowerPoint</Application>
  <PresentationFormat>On-screen Show (16:9)</PresentationFormat>
  <Paragraphs>546</Paragraphs>
  <Slides>62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CiscoSans</vt:lpstr>
      <vt:lpstr>Lucida Grande</vt:lpstr>
      <vt:lpstr>Verdana</vt:lpstr>
      <vt:lpstr>Durham</vt:lpstr>
      <vt:lpstr>Case Based Complexity</vt:lpstr>
      <vt:lpstr>Overview</vt:lpstr>
      <vt:lpstr>PowerPoint Presentation</vt:lpstr>
      <vt:lpstr>What is Big Data?</vt:lpstr>
      <vt:lpstr>Volume is large</vt:lpstr>
      <vt:lpstr>Volume is growing</vt:lpstr>
      <vt:lpstr>Volume driven by social media, video and digital devices</vt:lpstr>
      <vt:lpstr>Velocity</vt:lpstr>
      <vt:lpstr>Variety</vt:lpstr>
      <vt:lpstr>Other challenges of big data More Vs and other letters</vt:lpstr>
      <vt:lpstr>Other aspects</vt:lpstr>
      <vt:lpstr>Digital sociology</vt:lpstr>
      <vt:lpstr>PowerPoint Presentation</vt:lpstr>
      <vt:lpstr>What is artificial intelligence (AI)?</vt:lpstr>
      <vt:lpstr>What is machine learning (ML)?</vt:lpstr>
      <vt:lpstr>Two broad types of machine learning algorithms</vt:lpstr>
      <vt:lpstr>Supervised learning</vt:lpstr>
      <vt:lpstr>Supervised learning</vt:lpstr>
      <vt:lpstr>Unsupervised learning</vt:lpstr>
      <vt:lpstr>General approach to KDD</vt:lpstr>
      <vt:lpstr>KDD is explicitly exploratory and iterative</vt:lpstr>
      <vt:lpstr>How would you group these items?</vt:lpstr>
      <vt:lpstr>Case Based Complexity</vt:lpstr>
      <vt:lpstr>Qualitative and quantitative attributes</vt:lpstr>
      <vt:lpstr>Conceptualising a case in multidimensional space</vt:lpstr>
      <vt:lpstr>Mathematical formulation</vt:lpstr>
      <vt:lpstr>Case conceptualisation includes values of all attributes</vt:lpstr>
      <vt:lpstr>Similarity in 2-dimensional space</vt:lpstr>
      <vt:lpstr>Distance measures in 2-dimensional space</vt:lpstr>
      <vt:lpstr>Additional attributes require extension to distance metric</vt:lpstr>
      <vt:lpstr>Conceptualising a case in multidimensional space: key ideas</vt:lpstr>
      <vt:lpstr>Cases are dynamic (attribute values change over time) </vt:lpstr>
      <vt:lpstr>PowerPoint Presentation</vt:lpstr>
      <vt:lpstr>Objective of clustering</vt:lpstr>
      <vt:lpstr>Preparing data for clustering</vt:lpstr>
      <vt:lpstr>Clustering with k-means</vt:lpstr>
      <vt:lpstr>k-means, population segmentation on health service use</vt:lpstr>
      <vt:lpstr>Hierarchical clustering: Agglomerative</vt:lpstr>
      <vt:lpstr>Hierarchical clustering, UK universities</vt:lpstr>
      <vt:lpstr>Hierarchical clustering, UK universities</vt:lpstr>
      <vt:lpstr>Hierarchical clustering paths, mental health and offending</vt:lpstr>
      <vt:lpstr>Organising clusters</vt:lpstr>
      <vt:lpstr>Dimension reduction distorts distances and position For example, moving from 2D to 1D </vt:lpstr>
      <vt:lpstr>Self organising maps</vt:lpstr>
      <vt:lpstr>SOM algorithm</vt:lpstr>
      <vt:lpstr>SOM hyperparameters</vt:lpstr>
      <vt:lpstr>SOM visualisation</vt:lpstr>
      <vt:lpstr>SOM depression and physical health trajectories</vt:lpstr>
      <vt:lpstr>How many clusters?</vt:lpstr>
      <vt:lpstr>Silhouette plots</vt:lpstr>
      <vt:lpstr>Clusters found depend on the attributes and method used</vt:lpstr>
      <vt:lpstr>Is the solution robust? Try different clustering methods and implementation details</vt:lpstr>
      <vt:lpstr>Are the clusters meaningful and distinct? Are average attribute values different?</vt:lpstr>
      <vt:lpstr>Are the clusters consistent with other evidence?</vt:lpstr>
      <vt:lpstr>PowerPoint Presentation</vt:lpstr>
      <vt:lpstr>In what ways is clustering a case based complexity method?</vt:lpstr>
      <vt:lpstr>Diversity of cases</vt:lpstr>
      <vt:lpstr>Review: How does clustering work?</vt:lpstr>
      <vt:lpstr>Challenges</vt:lpstr>
      <vt:lpstr>Next session: Case Based Complexity Workshop</vt:lpstr>
      <vt:lpstr>Alternative software: COMPLEX-IT</vt:lpstr>
      <vt:lpstr>Alternative software: Orange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Jen Badham</dc:creator>
  <cp:lastModifiedBy>BADHAM, JENNIFER M.</cp:lastModifiedBy>
  <cp:revision>87</cp:revision>
  <dcterms:created xsi:type="dcterms:W3CDTF">2021-08-11T14:44:35Z</dcterms:created>
  <dcterms:modified xsi:type="dcterms:W3CDTF">2023-01-04T20:31:46Z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0x01010042BEDC2A920BC54690B09CCA7DDA1641</vt:lpwstr>
  </property>
</Properties>
</file>